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75" r:id="rId2"/>
    <p:sldId id="444" r:id="rId3"/>
    <p:sldId id="433" r:id="rId4"/>
    <p:sldId id="266" r:id="rId5"/>
    <p:sldId id="430" r:id="rId6"/>
    <p:sldId id="441" r:id="rId7"/>
    <p:sldId id="435" r:id="rId8"/>
    <p:sldId id="432" r:id="rId9"/>
    <p:sldId id="443" r:id="rId10"/>
    <p:sldId id="448" r:id="rId11"/>
    <p:sldId id="449" r:id="rId12"/>
    <p:sldId id="434" r:id="rId13"/>
    <p:sldId id="258" r:id="rId14"/>
    <p:sldId id="428" r:id="rId15"/>
    <p:sldId id="268" r:id="rId16"/>
    <p:sldId id="278" r:id="rId17"/>
    <p:sldId id="280" r:id="rId18"/>
    <p:sldId id="395" r:id="rId19"/>
    <p:sldId id="408" r:id="rId20"/>
    <p:sldId id="452" r:id="rId21"/>
    <p:sldId id="453" r:id="rId22"/>
    <p:sldId id="445" r:id="rId23"/>
    <p:sldId id="454" r:id="rId24"/>
    <p:sldId id="458" r:id="rId25"/>
    <p:sldId id="353" r:id="rId26"/>
    <p:sldId id="293" r:id="rId27"/>
    <p:sldId id="300" r:id="rId28"/>
    <p:sldId id="264" r:id="rId29"/>
    <p:sldId id="314" r:id="rId30"/>
    <p:sldId id="455" r:id="rId31"/>
    <p:sldId id="447" r:id="rId32"/>
    <p:sldId id="457" r:id="rId33"/>
    <p:sldId id="450" r:id="rId34"/>
    <p:sldId id="456" r:id="rId35"/>
    <p:sldId id="446" r:id="rId36"/>
    <p:sldId id="436" r:id="rId37"/>
    <p:sldId id="265" r:id="rId38"/>
    <p:sldId id="437" r:id="rId39"/>
    <p:sldId id="438" r:id="rId40"/>
    <p:sldId id="261" r:id="rId41"/>
    <p:sldId id="267" r:id="rId42"/>
    <p:sldId id="269" r:id="rId43"/>
    <p:sldId id="257" r:id="rId44"/>
    <p:sldId id="440" r:id="rId45"/>
    <p:sldId id="439" r:id="rId46"/>
    <p:sldId id="260" r:id="rId47"/>
    <p:sldId id="304" r:id="rId48"/>
    <p:sldId id="418" r:id="rId49"/>
    <p:sldId id="259" r:id="rId50"/>
    <p:sldId id="275" r:id="rId51"/>
    <p:sldId id="429" r:id="rId52"/>
    <p:sldId id="272" r:id="rId53"/>
    <p:sldId id="274" r:id="rId54"/>
    <p:sldId id="423" r:id="rId55"/>
    <p:sldId id="459" r:id="rId56"/>
    <p:sldId id="461" r:id="rId57"/>
    <p:sldId id="462" r:id="rId58"/>
    <p:sldId id="463"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88" autoAdjust="0"/>
    <p:restoredTop sz="95767" autoAdjust="0"/>
  </p:normalViewPr>
  <p:slideViewPr>
    <p:cSldViewPr snapToGrid="0">
      <p:cViewPr varScale="1">
        <p:scale>
          <a:sx n="111" d="100"/>
          <a:sy n="111" d="100"/>
        </p:scale>
        <p:origin x="139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4" Type="http://schemas.openxmlformats.org/officeDocument/2006/relationships/image" Target="../media/image4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4" Type="http://schemas.openxmlformats.org/officeDocument/2006/relationships/image" Target="../media/image48.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25910A-83B0-48E2-8609-D9650A2F6DCC}"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4480385B-BE6A-42A8-ABA5-AC0C3905E5F4}">
      <dgm:prSet/>
      <dgm:spPr/>
      <dgm:t>
        <a:bodyPr/>
        <a:lstStyle/>
        <a:p>
          <a:r>
            <a:rPr lang="en-US"/>
            <a:t>Can they move their eyes?</a:t>
          </a:r>
        </a:p>
      </dgm:t>
    </dgm:pt>
    <dgm:pt modelId="{BBE87115-158F-4548-B191-AF5327F27D43}" type="parTrans" cxnId="{23B76336-B621-4BE2-AC4C-57F96CFA8B8E}">
      <dgm:prSet/>
      <dgm:spPr/>
      <dgm:t>
        <a:bodyPr/>
        <a:lstStyle/>
        <a:p>
          <a:endParaRPr lang="en-US"/>
        </a:p>
      </dgm:t>
    </dgm:pt>
    <dgm:pt modelId="{BF0DA41F-B487-40B8-AA19-22D6AE8DBC92}" type="sibTrans" cxnId="{23B76336-B621-4BE2-AC4C-57F96CFA8B8E}">
      <dgm:prSet/>
      <dgm:spPr/>
      <dgm:t>
        <a:bodyPr/>
        <a:lstStyle/>
        <a:p>
          <a:endParaRPr lang="en-US"/>
        </a:p>
      </dgm:t>
    </dgm:pt>
    <dgm:pt modelId="{79B926CA-07C7-4BD6-A7F3-5A281823B9EA}">
      <dgm:prSet/>
      <dgm:spPr/>
      <dgm:t>
        <a:bodyPr/>
        <a:lstStyle/>
        <a:p>
          <a:r>
            <a:rPr lang="en-US"/>
            <a:t>Can they hold a thought?</a:t>
          </a:r>
        </a:p>
      </dgm:t>
    </dgm:pt>
    <dgm:pt modelId="{FCC514FF-4D48-454A-A53C-DFB6CD5EC6D5}" type="parTrans" cxnId="{0525A989-0157-4286-9335-E92ADDDD67E0}">
      <dgm:prSet/>
      <dgm:spPr/>
      <dgm:t>
        <a:bodyPr/>
        <a:lstStyle/>
        <a:p>
          <a:endParaRPr lang="en-US"/>
        </a:p>
      </dgm:t>
    </dgm:pt>
    <dgm:pt modelId="{D4C8A780-AA21-4ED7-8ACD-D92B20A48DF5}" type="sibTrans" cxnId="{0525A989-0157-4286-9335-E92ADDDD67E0}">
      <dgm:prSet/>
      <dgm:spPr/>
      <dgm:t>
        <a:bodyPr/>
        <a:lstStyle/>
        <a:p>
          <a:endParaRPr lang="en-US"/>
        </a:p>
      </dgm:t>
    </dgm:pt>
    <dgm:pt modelId="{96AB1CFC-859C-47FA-8FAB-EACDED7A191D}">
      <dgm:prSet/>
      <dgm:spPr/>
      <dgm:t>
        <a:bodyPr/>
        <a:lstStyle/>
        <a:p>
          <a:r>
            <a:rPr lang="en-US" dirty="0"/>
            <a:t>Are they self- motivated and willing?</a:t>
          </a:r>
        </a:p>
      </dgm:t>
    </dgm:pt>
    <dgm:pt modelId="{953A45AA-D32D-4759-BC1F-0037261AB6C8}" type="parTrans" cxnId="{E7D6F325-40E7-4E05-914A-94B44A331B4E}">
      <dgm:prSet/>
      <dgm:spPr/>
      <dgm:t>
        <a:bodyPr/>
        <a:lstStyle/>
        <a:p>
          <a:endParaRPr lang="en-US"/>
        </a:p>
      </dgm:t>
    </dgm:pt>
    <dgm:pt modelId="{AA8AAB88-6BF7-4160-9E96-A91FEBABF3F2}" type="sibTrans" cxnId="{E7D6F325-40E7-4E05-914A-94B44A331B4E}">
      <dgm:prSet/>
      <dgm:spPr/>
      <dgm:t>
        <a:bodyPr/>
        <a:lstStyle/>
        <a:p>
          <a:endParaRPr lang="en-US"/>
        </a:p>
      </dgm:t>
    </dgm:pt>
    <dgm:pt modelId="{5786AE78-CDC1-424B-8F3E-B378458AFB95}" type="pres">
      <dgm:prSet presAssocID="{C725910A-83B0-48E2-8609-D9650A2F6DCC}" presName="root" presStyleCnt="0">
        <dgm:presLayoutVars>
          <dgm:dir/>
          <dgm:resizeHandles val="exact"/>
        </dgm:presLayoutVars>
      </dgm:prSet>
      <dgm:spPr/>
    </dgm:pt>
    <dgm:pt modelId="{ED686B9B-FF8E-4CA7-A411-5B1D7E5537B2}" type="pres">
      <dgm:prSet presAssocID="{4480385B-BE6A-42A8-ABA5-AC0C3905E5F4}" presName="compNode" presStyleCnt="0"/>
      <dgm:spPr/>
    </dgm:pt>
    <dgm:pt modelId="{CE66A847-1365-4655-A8E5-E0F893F67CF7}" type="pres">
      <dgm:prSet presAssocID="{4480385B-BE6A-42A8-ABA5-AC0C3905E5F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s"/>
        </a:ext>
      </dgm:extLst>
    </dgm:pt>
    <dgm:pt modelId="{39EB4830-8F6E-4CC4-A832-78BB76964799}" type="pres">
      <dgm:prSet presAssocID="{4480385B-BE6A-42A8-ABA5-AC0C3905E5F4}" presName="spaceRect" presStyleCnt="0"/>
      <dgm:spPr/>
    </dgm:pt>
    <dgm:pt modelId="{805D224B-A340-4CF6-87B0-9B6287B7A873}" type="pres">
      <dgm:prSet presAssocID="{4480385B-BE6A-42A8-ABA5-AC0C3905E5F4}" presName="textRect" presStyleLbl="revTx" presStyleIdx="0" presStyleCnt="3">
        <dgm:presLayoutVars>
          <dgm:chMax val="1"/>
          <dgm:chPref val="1"/>
        </dgm:presLayoutVars>
      </dgm:prSet>
      <dgm:spPr/>
    </dgm:pt>
    <dgm:pt modelId="{6351A5FE-A86D-4095-8E10-FAA2FB85CFD2}" type="pres">
      <dgm:prSet presAssocID="{BF0DA41F-B487-40B8-AA19-22D6AE8DBC92}" presName="sibTrans" presStyleCnt="0"/>
      <dgm:spPr/>
    </dgm:pt>
    <dgm:pt modelId="{1E84C0A7-8D60-4430-A719-75884DED879E}" type="pres">
      <dgm:prSet presAssocID="{79B926CA-07C7-4BD6-A7F3-5A281823B9EA}" presName="compNode" presStyleCnt="0"/>
      <dgm:spPr/>
    </dgm:pt>
    <dgm:pt modelId="{2B0E7B64-E17E-4884-BB58-BDF599455C3C}" type="pres">
      <dgm:prSet presAssocID="{79B926CA-07C7-4BD6-A7F3-5A281823B9E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hought bubble"/>
        </a:ext>
      </dgm:extLst>
    </dgm:pt>
    <dgm:pt modelId="{E8938540-417E-4A86-9B72-A6FF9BBE91C4}" type="pres">
      <dgm:prSet presAssocID="{79B926CA-07C7-4BD6-A7F3-5A281823B9EA}" presName="spaceRect" presStyleCnt="0"/>
      <dgm:spPr/>
    </dgm:pt>
    <dgm:pt modelId="{67CFC0D0-1EF1-4CE1-91EF-A3179DA0F4A1}" type="pres">
      <dgm:prSet presAssocID="{79B926CA-07C7-4BD6-A7F3-5A281823B9EA}" presName="textRect" presStyleLbl="revTx" presStyleIdx="1" presStyleCnt="3">
        <dgm:presLayoutVars>
          <dgm:chMax val="1"/>
          <dgm:chPref val="1"/>
        </dgm:presLayoutVars>
      </dgm:prSet>
      <dgm:spPr/>
    </dgm:pt>
    <dgm:pt modelId="{4FFEC8F1-4C2A-4975-BF7F-68AF32B8BB0C}" type="pres">
      <dgm:prSet presAssocID="{D4C8A780-AA21-4ED7-8ACD-D92B20A48DF5}" presName="sibTrans" presStyleCnt="0"/>
      <dgm:spPr/>
    </dgm:pt>
    <dgm:pt modelId="{50D0AEF4-4ECA-4DF4-B92E-7082896C7B8A}" type="pres">
      <dgm:prSet presAssocID="{96AB1CFC-859C-47FA-8FAB-EACDED7A191D}" presName="compNode" presStyleCnt="0"/>
      <dgm:spPr/>
    </dgm:pt>
    <dgm:pt modelId="{850CF270-7A5A-4C83-80F9-571B31DEA1F6}" type="pres">
      <dgm:prSet presAssocID="{96AB1CFC-859C-47FA-8FAB-EACDED7A191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Success"/>
        </a:ext>
      </dgm:extLst>
    </dgm:pt>
    <dgm:pt modelId="{D41CFE69-B4A6-4322-847B-66CE12D8680F}" type="pres">
      <dgm:prSet presAssocID="{96AB1CFC-859C-47FA-8FAB-EACDED7A191D}" presName="spaceRect" presStyleCnt="0"/>
      <dgm:spPr/>
    </dgm:pt>
    <dgm:pt modelId="{C9E14464-671B-4F7A-B689-F7515D4059F9}" type="pres">
      <dgm:prSet presAssocID="{96AB1CFC-859C-47FA-8FAB-EACDED7A191D}" presName="textRect" presStyleLbl="revTx" presStyleIdx="2" presStyleCnt="3">
        <dgm:presLayoutVars>
          <dgm:chMax val="1"/>
          <dgm:chPref val="1"/>
        </dgm:presLayoutVars>
      </dgm:prSet>
      <dgm:spPr/>
    </dgm:pt>
  </dgm:ptLst>
  <dgm:cxnLst>
    <dgm:cxn modelId="{9307E412-4BE1-4D28-A910-7852ED048688}" type="presOf" srcId="{4480385B-BE6A-42A8-ABA5-AC0C3905E5F4}" destId="{805D224B-A340-4CF6-87B0-9B6287B7A873}" srcOrd="0" destOrd="0" presId="urn:microsoft.com/office/officeart/2018/2/layout/IconLabelList"/>
    <dgm:cxn modelId="{E7D6F325-40E7-4E05-914A-94B44A331B4E}" srcId="{C725910A-83B0-48E2-8609-D9650A2F6DCC}" destId="{96AB1CFC-859C-47FA-8FAB-EACDED7A191D}" srcOrd="2" destOrd="0" parTransId="{953A45AA-D32D-4759-BC1F-0037261AB6C8}" sibTransId="{AA8AAB88-6BF7-4160-9E96-A91FEBABF3F2}"/>
    <dgm:cxn modelId="{23B76336-B621-4BE2-AC4C-57F96CFA8B8E}" srcId="{C725910A-83B0-48E2-8609-D9650A2F6DCC}" destId="{4480385B-BE6A-42A8-ABA5-AC0C3905E5F4}" srcOrd="0" destOrd="0" parTransId="{BBE87115-158F-4548-B191-AF5327F27D43}" sibTransId="{BF0DA41F-B487-40B8-AA19-22D6AE8DBC92}"/>
    <dgm:cxn modelId="{0525A989-0157-4286-9335-E92ADDDD67E0}" srcId="{C725910A-83B0-48E2-8609-D9650A2F6DCC}" destId="{79B926CA-07C7-4BD6-A7F3-5A281823B9EA}" srcOrd="1" destOrd="0" parTransId="{FCC514FF-4D48-454A-A53C-DFB6CD5EC6D5}" sibTransId="{D4C8A780-AA21-4ED7-8ACD-D92B20A48DF5}"/>
    <dgm:cxn modelId="{F95D3CA9-4F3B-4DF0-A2B8-DB604960F9FE}" type="presOf" srcId="{96AB1CFC-859C-47FA-8FAB-EACDED7A191D}" destId="{C9E14464-671B-4F7A-B689-F7515D4059F9}" srcOrd="0" destOrd="0" presId="urn:microsoft.com/office/officeart/2018/2/layout/IconLabelList"/>
    <dgm:cxn modelId="{8FBBCED7-5CE4-4F6A-8512-2F9D8EB1A049}" type="presOf" srcId="{C725910A-83B0-48E2-8609-D9650A2F6DCC}" destId="{5786AE78-CDC1-424B-8F3E-B378458AFB95}" srcOrd="0" destOrd="0" presId="urn:microsoft.com/office/officeart/2018/2/layout/IconLabelList"/>
    <dgm:cxn modelId="{49841CF6-B0FA-4C74-A914-7BF8FB4C32BF}" type="presOf" srcId="{79B926CA-07C7-4BD6-A7F3-5A281823B9EA}" destId="{67CFC0D0-1EF1-4CE1-91EF-A3179DA0F4A1}" srcOrd="0" destOrd="0" presId="urn:microsoft.com/office/officeart/2018/2/layout/IconLabelList"/>
    <dgm:cxn modelId="{1827E7F4-0BFA-466C-A18E-95497375EBD6}" type="presParOf" srcId="{5786AE78-CDC1-424B-8F3E-B378458AFB95}" destId="{ED686B9B-FF8E-4CA7-A411-5B1D7E5537B2}" srcOrd="0" destOrd="0" presId="urn:microsoft.com/office/officeart/2018/2/layout/IconLabelList"/>
    <dgm:cxn modelId="{A870B77A-8F81-4D1F-8964-2EE60D1CC751}" type="presParOf" srcId="{ED686B9B-FF8E-4CA7-A411-5B1D7E5537B2}" destId="{CE66A847-1365-4655-A8E5-E0F893F67CF7}" srcOrd="0" destOrd="0" presId="urn:microsoft.com/office/officeart/2018/2/layout/IconLabelList"/>
    <dgm:cxn modelId="{82D3DE46-2A5C-4B04-8101-5AD56DE4FE94}" type="presParOf" srcId="{ED686B9B-FF8E-4CA7-A411-5B1D7E5537B2}" destId="{39EB4830-8F6E-4CC4-A832-78BB76964799}" srcOrd="1" destOrd="0" presId="urn:microsoft.com/office/officeart/2018/2/layout/IconLabelList"/>
    <dgm:cxn modelId="{B7635F60-8D1D-4436-B622-0C9A10CD4115}" type="presParOf" srcId="{ED686B9B-FF8E-4CA7-A411-5B1D7E5537B2}" destId="{805D224B-A340-4CF6-87B0-9B6287B7A873}" srcOrd="2" destOrd="0" presId="urn:microsoft.com/office/officeart/2018/2/layout/IconLabelList"/>
    <dgm:cxn modelId="{623FC55F-B85E-49D8-935C-CB47B20A92DE}" type="presParOf" srcId="{5786AE78-CDC1-424B-8F3E-B378458AFB95}" destId="{6351A5FE-A86D-4095-8E10-FAA2FB85CFD2}" srcOrd="1" destOrd="0" presId="urn:microsoft.com/office/officeart/2018/2/layout/IconLabelList"/>
    <dgm:cxn modelId="{B8701B0A-72C2-4B7E-AF6D-8207FAD990BC}" type="presParOf" srcId="{5786AE78-CDC1-424B-8F3E-B378458AFB95}" destId="{1E84C0A7-8D60-4430-A719-75884DED879E}" srcOrd="2" destOrd="0" presId="urn:microsoft.com/office/officeart/2018/2/layout/IconLabelList"/>
    <dgm:cxn modelId="{B663B9EE-AC40-4AF0-85E6-7C8EEDA8B752}" type="presParOf" srcId="{1E84C0A7-8D60-4430-A719-75884DED879E}" destId="{2B0E7B64-E17E-4884-BB58-BDF599455C3C}" srcOrd="0" destOrd="0" presId="urn:microsoft.com/office/officeart/2018/2/layout/IconLabelList"/>
    <dgm:cxn modelId="{92914B1D-ADE3-4247-8C08-EDC5962AC33C}" type="presParOf" srcId="{1E84C0A7-8D60-4430-A719-75884DED879E}" destId="{E8938540-417E-4A86-9B72-A6FF9BBE91C4}" srcOrd="1" destOrd="0" presId="urn:microsoft.com/office/officeart/2018/2/layout/IconLabelList"/>
    <dgm:cxn modelId="{02AF1344-ABF9-4363-9114-23A92AC32A0B}" type="presParOf" srcId="{1E84C0A7-8D60-4430-A719-75884DED879E}" destId="{67CFC0D0-1EF1-4CE1-91EF-A3179DA0F4A1}" srcOrd="2" destOrd="0" presId="urn:microsoft.com/office/officeart/2018/2/layout/IconLabelList"/>
    <dgm:cxn modelId="{AC1CAC7D-485C-4779-B62F-9F33EFAEBF83}" type="presParOf" srcId="{5786AE78-CDC1-424B-8F3E-B378458AFB95}" destId="{4FFEC8F1-4C2A-4975-BF7F-68AF32B8BB0C}" srcOrd="3" destOrd="0" presId="urn:microsoft.com/office/officeart/2018/2/layout/IconLabelList"/>
    <dgm:cxn modelId="{71D03BD4-96AB-4DD8-AF0D-635F1C222910}" type="presParOf" srcId="{5786AE78-CDC1-424B-8F3E-B378458AFB95}" destId="{50D0AEF4-4ECA-4DF4-B92E-7082896C7B8A}" srcOrd="4" destOrd="0" presId="urn:microsoft.com/office/officeart/2018/2/layout/IconLabelList"/>
    <dgm:cxn modelId="{A684E731-BF81-4452-B867-F19419D38FCE}" type="presParOf" srcId="{50D0AEF4-4ECA-4DF4-B92E-7082896C7B8A}" destId="{850CF270-7A5A-4C83-80F9-571B31DEA1F6}" srcOrd="0" destOrd="0" presId="urn:microsoft.com/office/officeart/2018/2/layout/IconLabelList"/>
    <dgm:cxn modelId="{C5FAD63E-ACF6-4B36-BB29-7EAA7C032553}" type="presParOf" srcId="{50D0AEF4-4ECA-4DF4-B92E-7082896C7B8A}" destId="{D41CFE69-B4A6-4322-847B-66CE12D8680F}" srcOrd="1" destOrd="0" presId="urn:microsoft.com/office/officeart/2018/2/layout/IconLabelList"/>
    <dgm:cxn modelId="{9B05CBA0-2B50-45E3-82B4-7E1A17004254}" type="presParOf" srcId="{50D0AEF4-4ECA-4DF4-B92E-7082896C7B8A}" destId="{C9E14464-671B-4F7A-B689-F7515D4059F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D4FAB1-63AC-4719-B652-322933CF90F0}"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0E275F1A-49BF-4C8A-890D-D18BBDDA1269}">
      <dgm:prSet/>
      <dgm:spPr/>
      <dgm:t>
        <a:bodyPr/>
        <a:lstStyle/>
        <a:p>
          <a:r>
            <a:rPr lang="en-US"/>
            <a:t>“I have a hand pain.”  – “Hand it over.”</a:t>
          </a:r>
        </a:p>
      </dgm:t>
    </dgm:pt>
    <dgm:pt modelId="{6DE86C19-17F2-442A-A5CB-A8443D60EBCD}" type="parTrans" cxnId="{186792C3-1DCC-413E-B8F8-01969DE44C68}">
      <dgm:prSet/>
      <dgm:spPr/>
      <dgm:t>
        <a:bodyPr/>
        <a:lstStyle/>
        <a:p>
          <a:endParaRPr lang="en-US"/>
        </a:p>
      </dgm:t>
    </dgm:pt>
    <dgm:pt modelId="{4FBA0748-AAA8-40AF-A0C0-4934355EFC8E}" type="sibTrans" cxnId="{186792C3-1DCC-413E-B8F8-01969DE44C68}">
      <dgm:prSet/>
      <dgm:spPr/>
      <dgm:t>
        <a:bodyPr/>
        <a:lstStyle/>
        <a:p>
          <a:endParaRPr lang="en-US"/>
        </a:p>
      </dgm:t>
    </dgm:pt>
    <dgm:pt modelId="{1EAB02F5-9246-4A69-BDB3-FAB0E3230A5F}">
      <dgm:prSet/>
      <dgm:spPr/>
      <dgm:t>
        <a:bodyPr/>
        <a:lstStyle/>
        <a:p>
          <a:r>
            <a:rPr lang="en-US"/>
            <a:t>“I have a pain in my face.” – “Face it head on.”</a:t>
          </a:r>
        </a:p>
      </dgm:t>
    </dgm:pt>
    <dgm:pt modelId="{901E9F8C-5AFE-4E19-9CBB-ADE26366FC3D}" type="parTrans" cxnId="{B17ED6E3-05F1-418B-B829-1FFE251F9C35}">
      <dgm:prSet/>
      <dgm:spPr/>
      <dgm:t>
        <a:bodyPr/>
        <a:lstStyle/>
        <a:p>
          <a:endParaRPr lang="en-US"/>
        </a:p>
      </dgm:t>
    </dgm:pt>
    <dgm:pt modelId="{B7E2E86C-1797-41D1-B3A0-24494287A435}" type="sibTrans" cxnId="{B17ED6E3-05F1-418B-B829-1FFE251F9C35}">
      <dgm:prSet/>
      <dgm:spPr/>
      <dgm:t>
        <a:bodyPr/>
        <a:lstStyle/>
        <a:p>
          <a:endParaRPr lang="en-US"/>
        </a:p>
      </dgm:t>
    </dgm:pt>
    <dgm:pt modelId="{339C3735-AB24-465E-AE12-1374E6C26861}">
      <dgm:prSet/>
      <dgm:spPr/>
      <dgm:t>
        <a:bodyPr/>
        <a:lstStyle/>
        <a:p>
          <a:r>
            <a:rPr lang="en-US"/>
            <a:t>“I have a chest pain.” – “Get it off your chest.”</a:t>
          </a:r>
        </a:p>
      </dgm:t>
    </dgm:pt>
    <dgm:pt modelId="{30E4EC43-FE40-4388-A96D-471AEF891385}" type="parTrans" cxnId="{A9FFC2EF-7F52-41D5-B78A-C4565A6C860F}">
      <dgm:prSet/>
      <dgm:spPr/>
      <dgm:t>
        <a:bodyPr/>
        <a:lstStyle/>
        <a:p>
          <a:endParaRPr lang="en-US"/>
        </a:p>
      </dgm:t>
    </dgm:pt>
    <dgm:pt modelId="{76B34282-4E98-4FCA-9254-5ED9821F2D05}" type="sibTrans" cxnId="{A9FFC2EF-7F52-41D5-B78A-C4565A6C860F}">
      <dgm:prSet/>
      <dgm:spPr/>
      <dgm:t>
        <a:bodyPr/>
        <a:lstStyle/>
        <a:p>
          <a:endParaRPr lang="en-US"/>
        </a:p>
      </dgm:t>
    </dgm:pt>
    <dgm:pt modelId="{E24A5387-0452-436D-8A12-A31AC03642F5}">
      <dgm:prSet/>
      <dgm:spPr/>
      <dgm:t>
        <a:bodyPr/>
        <a:lstStyle/>
        <a:p>
          <a:r>
            <a:rPr lang="en-US"/>
            <a:t>“I have jaw pain” – “Chew on this jaw breaker.”</a:t>
          </a:r>
        </a:p>
      </dgm:t>
    </dgm:pt>
    <dgm:pt modelId="{5C7A3930-AEBD-44F1-829E-F06976EFC490}" type="parTrans" cxnId="{1163426C-53BA-4A8F-B843-7F4803093A02}">
      <dgm:prSet/>
      <dgm:spPr/>
      <dgm:t>
        <a:bodyPr/>
        <a:lstStyle/>
        <a:p>
          <a:endParaRPr lang="en-US"/>
        </a:p>
      </dgm:t>
    </dgm:pt>
    <dgm:pt modelId="{9B51953B-AC7F-4518-BCD5-4739F4361D7A}" type="sibTrans" cxnId="{1163426C-53BA-4A8F-B843-7F4803093A02}">
      <dgm:prSet/>
      <dgm:spPr/>
      <dgm:t>
        <a:bodyPr/>
        <a:lstStyle/>
        <a:p>
          <a:endParaRPr lang="en-US"/>
        </a:p>
      </dgm:t>
    </dgm:pt>
    <dgm:pt modelId="{9825E196-FEA9-47A2-BA51-1A0637A3F2B9}">
      <dgm:prSet/>
      <dgm:spPr/>
      <dgm:t>
        <a:bodyPr/>
        <a:lstStyle/>
        <a:p>
          <a:r>
            <a:rPr lang="en-US"/>
            <a:t>“I have a knee problem” – “Knead it”</a:t>
          </a:r>
        </a:p>
      </dgm:t>
    </dgm:pt>
    <dgm:pt modelId="{65189CC1-A38E-491C-A674-21C17258DB64}" type="parTrans" cxnId="{A595F5D2-C789-4FA4-9A6F-5965F71EB148}">
      <dgm:prSet/>
      <dgm:spPr/>
      <dgm:t>
        <a:bodyPr/>
        <a:lstStyle/>
        <a:p>
          <a:endParaRPr lang="en-US"/>
        </a:p>
      </dgm:t>
    </dgm:pt>
    <dgm:pt modelId="{83F80466-619D-4E53-ADF8-9A753B88945D}" type="sibTrans" cxnId="{A595F5D2-C789-4FA4-9A6F-5965F71EB148}">
      <dgm:prSet/>
      <dgm:spPr/>
      <dgm:t>
        <a:bodyPr/>
        <a:lstStyle/>
        <a:p>
          <a:endParaRPr lang="en-US"/>
        </a:p>
      </dgm:t>
    </dgm:pt>
    <dgm:pt modelId="{4A092554-8758-4EF7-9DEE-25A6E63800AF}">
      <dgm:prSet/>
      <dgm:spPr/>
      <dgm:t>
        <a:bodyPr/>
        <a:lstStyle/>
        <a:p>
          <a:r>
            <a:rPr lang="en-US"/>
            <a:t>“I have a pain in my wrist.” = “Resist it.”</a:t>
          </a:r>
        </a:p>
      </dgm:t>
    </dgm:pt>
    <dgm:pt modelId="{D7A9F7C1-3922-447F-8E50-BC14ECBBA99E}" type="parTrans" cxnId="{BC0E1E17-58F1-4207-8FCB-4A5AD5265AF8}">
      <dgm:prSet/>
      <dgm:spPr/>
      <dgm:t>
        <a:bodyPr/>
        <a:lstStyle/>
        <a:p>
          <a:endParaRPr lang="en-US"/>
        </a:p>
      </dgm:t>
    </dgm:pt>
    <dgm:pt modelId="{15D5DBDD-DEB5-4422-961D-944FCFD85813}" type="sibTrans" cxnId="{BC0E1E17-58F1-4207-8FCB-4A5AD5265AF8}">
      <dgm:prSet/>
      <dgm:spPr/>
      <dgm:t>
        <a:bodyPr/>
        <a:lstStyle/>
        <a:p>
          <a:endParaRPr lang="en-US"/>
        </a:p>
      </dgm:t>
    </dgm:pt>
    <dgm:pt modelId="{9DC0052F-4FA4-494E-BD23-0D79C084B9DA}">
      <dgm:prSet/>
      <dgm:spPr/>
      <dgm:t>
        <a:bodyPr/>
        <a:lstStyle/>
        <a:p>
          <a:r>
            <a:rPr lang="en-US"/>
            <a:t>“I have a pain in my arm.” – “Arm yourself.”</a:t>
          </a:r>
        </a:p>
      </dgm:t>
    </dgm:pt>
    <dgm:pt modelId="{340D18F6-1272-444F-9671-2DF7C20B7D19}" type="parTrans" cxnId="{3A9BA465-5648-4E43-B2BA-BA3FEFE22397}">
      <dgm:prSet/>
      <dgm:spPr/>
      <dgm:t>
        <a:bodyPr/>
        <a:lstStyle/>
        <a:p>
          <a:endParaRPr lang="en-US"/>
        </a:p>
      </dgm:t>
    </dgm:pt>
    <dgm:pt modelId="{97482BE1-F34A-4424-B041-DD94A0DB9DA1}" type="sibTrans" cxnId="{3A9BA465-5648-4E43-B2BA-BA3FEFE22397}">
      <dgm:prSet/>
      <dgm:spPr/>
      <dgm:t>
        <a:bodyPr/>
        <a:lstStyle/>
        <a:p>
          <a:endParaRPr lang="en-US"/>
        </a:p>
      </dgm:t>
    </dgm:pt>
    <dgm:pt modelId="{90910AA6-2223-4824-B55D-CB89C1D826E1}">
      <dgm:prSet/>
      <dgm:spPr/>
      <dgm:t>
        <a:bodyPr/>
        <a:lstStyle/>
        <a:p>
          <a:r>
            <a:rPr lang="en-US"/>
            <a:t>“I have a pain in my toe.” – “Go toe to toe with it.”</a:t>
          </a:r>
        </a:p>
      </dgm:t>
    </dgm:pt>
    <dgm:pt modelId="{6C6DB92D-79BB-444E-B2A5-8895ABFF4EAE}" type="parTrans" cxnId="{40917543-95FB-43D3-BE86-A01BDE3A6D81}">
      <dgm:prSet/>
      <dgm:spPr/>
      <dgm:t>
        <a:bodyPr/>
        <a:lstStyle/>
        <a:p>
          <a:endParaRPr lang="en-US"/>
        </a:p>
      </dgm:t>
    </dgm:pt>
    <dgm:pt modelId="{62540176-16F2-4167-8271-FE4E2AACB213}" type="sibTrans" cxnId="{40917543-95FB-43D3-BE86-A01BDE3A6D81}">
      <dgm:prSet/>
      <dgm:spPr/>
      <dgm:t>
        <a:bodyPr/>
        <a:lstStyle/>
        <a:p>
          <a:endParaRPr lang="en-US"/>
        </a:p>
      </dgm:t>
    </dgm:pt>
    <dgm:pt modelId="{AB7E7378-B852-4BD0-8134-1FC9AD45AFAC}">
      <dgm:prSet/>
      <dgm:spPr/>
      <dgm:t>
        <a:bodyPr/>
        <a:lstStyle/>
        <a:p>
          <a:r>
            <a:rPr lang="en-US"/>
            <a:t>“I have a pain in my leg.” – “Leggo.”</a:t>
          </a:r>
          <a:br>
            <a:rPr lang="en-US"/>
          </a:br>
          <a:endParaRPr lang="en-US"/>
        </a:p>
      </dgm:t>
    </dgm:pt>
    <dgm:pt modelId="{F66C0240-F6EE-41CD-9793-58CA04FC57B1}" type="parTrans" cxnId="{A6B722E0-683D-43C5-B54F-CD1958F43933}">
      <dgm:prSet/>
      <dgm:spPr/>
      <dgm:t>
        <a:bodyPr/>
        <a:lstStyle/>
        <a:p>
          <a:endParaRPr lang="en-US"/>
        </a:p>
      </dgm:t>
    </dgm:pt>
    <dgm:pt modelId="{D91B1E10-B6C5-425F-A269-AA4CA6FD2130}" type="sibTrans" cxnId="{A6B722E0-683D-43C5-B54F-CD1958F43933}">
      <dgm:prSet/>
      <dgm:spPr/>
      <dgm:t>
        <a:bodyPr/>
        <a:lstStyle/>
        <a:p>
          <a:endParaRPr lang="en-US"/>
        </a:p>
      </dgm:t>
    </dgm:pt>
    <dgm:pt modelId="{20DF67C8-3066-42F5-B226-8FC7BA5C04F0}" type="pres">
      <dgm:prSet presAssocID="{C0D4FAB1-63AC-4719-B652-322933CF90F0}" presName="diagram" presStyleCnt="0">
        <dgm:presLayoutVars>
          <dgm:dir/>
          <dgm:resizeHandles val="exact"/>
        </dgm:presLayoutVars>
      </dgm:prSet>
      <dgm:spPr/>
    </dgm:pt>
    <dgm:pt modelId="{935AB95F-D55F-42E6-9A32-555BCABE9734}" type="pres">
      <dgm:prSet presAssocID="{0E275F1A-49BF-4C8A-890D-D18BBDDA1269}" presName="node" presStyleLbl="node1" presStyleIdx="0" presStyleCnt="9">
        <dgm:presLayoutVars>
          <dgm:bulletEnabled val="1"/>
        </dgm:presLayoutVars>
      </dgm:prSet>
      <dgm:spPr/>
    </dgm:pt>
    <dgm:pt modelId="{91E4B8CF-6885-497C-BA06-22B61CBB09B2}" type="pres">
      <dgm:prSet presAssocID="{4FBA0748-AAA8-40AF-A0C0-4934355EFC8E}" presName="sibTrans" presStyleCnt="0"/>
      <dgm:spPr/>
    </dgm:pt>
    <dgm:pt modelId="{20A460FB-36C9-474C-A5CF-7ED637A7F357}" type="pres">
      <dgm:prSet presAssocID="{1EAB02F5-9246-4A69-BDB3-FAB0E3230A5F}" presName="node" presStyleLbl="node1" presStyleIdx="1" presStyleCnt="9">
        <dgm:presLayoutVars>
          <dgm:bulletEnabled val="1"/>
        </dgm:presLayoutVars>
      </dgm:prSet>
      <dgm:spPr/>
    </dgm:pt>
    <dgm:pt modelId="{EBC747E9-FE50-48AC-BF9D-0F91D1AD5940}" type="pres">
      <dgm:prSet presAssocID="{B7E2E86C-1797-41D1-B3A0-24494287A435}" presName="sibTrans" presStyleCnt="0"/>
      <dgm:spPr/>
    </dgm:pt>
    <dgm:pt modelId="{EA185703-658E-43B4-8634-92F5C8F5D0F4}" type="pres">
      <dgm:prSet presAssocID="{339C3735-AB24-465E-AE12-1374E6C26861}" presName="node" presStyleLbl="node1" presStyleIdx="2" presStyleCnt="9">
        <dgm:presLayoutVars>
          <dgm:bulletEnabled val="1"/>
        </dgm:presLayoutVars>
      </dgm:prSet>
      <dgm:spPr/>
    </dgm:pt>
    <dgm:pt modelId="{91E7F6C3-DDAA-40A2-8FC9-15F76CD065B4}" type="pres">
      <dgm:prSet presAssocID="{76B34282-4E98-4FCA-9254-5ED9821F2D05}" presName="sibTrans" presStyleCnt="0"/>
      <dgm:spPr/>
    </dgm:pt>
    <dgm:pt modelId="{15F6F0DD-CEFC-402D-AECC-C73C834B2AAA}" type="pres">
      <dgm:prSet presAssocID="{E24A5387-0452-436D-8A12-A31AC03642F5}" presName="node" presStyleLbl="node1" presStyleIdx="3" presStyleCnt="9">
        <dgm:presLayoutVars>
          <dgm:bulletEnabled val="1"/>
        </dgm:presLayoutVars>
      </dgm:prSet>
      <dgm:spPr/>
    </dgm:pt>
    <dgm:pt modelId="{87870DDA-F4E1-46F2-AE2B-22A742762E82}" type="pres">
      <dgm:prSet presAssocID="{9B51953B-AC7F-4518-BCD5-4739F4361D7A}" presName="sibTrans" presStyleCnt="0"/>
      <dgm:spPr/>
    </dgm:pt>
    <dgm:pt modelId="{547EDCC3-1184-42F7-8194-9984B067F711}" type="pres">
      <dgm:prSet presAssocID="{9825E196-FEA9-47A2-BA51-1A0637A3F2B9}" presName="node" presStyleLbl="node1" presStyleIdx="4" presStyleCnt="9">
        <dgm:presLayoutVars>
          <dgm:bulletEnabled val="1"/>
        </dgm:presLayoutVars>
      </dgm:prSet>
      <dgm:spPr/>
    </dgm:pt>
    <dgm:pt modelId="{1258EDBB-6D17-4269-9D59-E884CB42EAB5}" type="pres">
      <dgm:prSet presAssocID="{83F80466-619D-4E53-ADF8-9A753B88945D}" presName="sibTrans" presStyleCnt="0"/>
      <dgm:spPr/>
    </dgm:pt>
    <dgm:pt modelId="{62159FDD-FD03-48C7-BF77-7082E141A492}" type="pres">
      <dgm:prSet presAssocID="{4A092554-8758-4EF7-9DEE-25A6E63800AF}" presName="node" presStyleLbl="node1" presStyleIdx="5" presStyleCnt="9">
        <dgm:presLayoutVars>
          <dgm:bulletEnabled val="1"/>
        </dgm:presLayoutVars>
      </dgm:prSet>
      <dgm:spPr/>
    </dgm:pt>
    <dgm:pt modelId="{8675E206-CD1D-4333-B7D8-80B0E0DC9595}" type="pres">
      <dgm:prSet presAssocID="{15D5DBDD-DEB5-4422-961D-944FCFD85813}" presName="sibTrans" presStyleCnt="0"/>
      <dgm:spPr/>
    </dgm:pt>
    <dgm:pt modelId="{3F9ED5F3-E8B2-43BA-BE8A-CF45CF6814AE}" type="pres">
      <dgm:prSet presAssocID="{9DC0052F-4FA4-494E-BD23-0D79C084B9DA}" presName="node" presStyleLbl="node1" presStyleIdx="6" presStyleCnt="9">
        <dgm:presLayoutVars>
          <dgm:bulletEnabled val="1"/>
        </dgm:presLayoutVars>
      </dgm:prSet>
      <dgm:spPr/>
    </dgm:pt>
    <dgm:pt modelId="{A1E5297B-7CEF-495C-9C08-6CCAC094856B}" type="pres">
      <dgm:prSet presAssocID="{97482BE1-F34A-4424-B041-DD94A0DB9DA1}" presName="sibTrans" presStyleCnt="0"/>
      <dgm:spPr/>
    </dgm:pt>
    <dgm:pt modelId="{AB059C07-C6AD-4E44-8C2A-3A7E344267E1}" type="pres">
      <dgm:prSet presAssocID="{90910AA6-2223-4824-B55D-CB89C1D826E1}" presName="node" presStyleLbl="node1" presStyleIdx="7" presStyleCnt="9">
        <dgm:presLayoutVars>
          <dgm:bulletEnabled val="1"/>
        </dgm:presLayoutVars>
      </dgm:prSet>
      <dgm:spPr/>
    </dgm:pt>
    <dgm:pt modelId="{1512CAD1-B59D-4722-83EC-E3D8C3639C59}" type="pres">
      <dgm:prSet presAssocID="{62540176-16F2-4167-8271-FE4E2AACB213}" presName="sibTrans" presStyleCnt="0"/>
      <dgm:spPr/>
    </dgm:pt>
    <dgm:pt modelId="{F6A0688E-B7F9-45DE-A963-02882DD3410B}" type="pres">
      <dgm:prSet presAssocID="{AB7E7378-B852-4BD0-8134-1FC9AD45AFAC}" presName="node" presStyleLbl="node1" presStyleIdx="8" presStyleCnt="9">
        <dgm:presLayoutVars>
          <dgm:bulletEnabled val="1"/>
        </dgm:presLayoutVars>
      </dgm:prSet>
      <dgm:spPr/>
    </dgm:pt>
  </dgm:ptLst>
  <dgm:cxnLst>
    <dgm:cxn modelId="{16BA0806-1C3E-49A6-973A-972CB07D90AA}" type="presOf" srcId="{1EAB02F5-9246-4A69-BDB3-FAB0E3230A5F}" destId="{20A460FB-36C9-474C-A5CF-7ED637A7F357}" srcOrd="0" destOrd="0" presId="urn:microsoft.com/office/officeart/2005/8/layout/default"/>
    <dgm:cxn modelId="{BC0E1E17-58F1-4207-8FCB-4A5AD5265AF8}" srcId="{C0D4FAB1-63AC-4719-B652-322933CF90F0}" destId="{4A092554-8758-4EF7-9DEE-25A6E63800AF}" srcOrd="5" destOrd="0" parTransId="{D7A9F7C1-3922-447F-8E50-BC14ECBBA99E}" sibTransId="{15D5DBDD-DEB5-4422-961D-944FCFD85813}"/>
    <dgm:cxn modelId="{953BA319-FF35-4798-A566-05AA26D262E0}" type="presOf" srcId="{C0D4FAB1-63AC-4719-B652-322933CF90F0}" destId="{20DF67C8-3066-42F5-B226-8FC7BA5C04F0}" srcOrd="0" destOrd="0" presId="urn:microsoft.com/office/officeart/2005/8/layout/default"/>
    <dgm:cxn modelId="{DCCA451A-A438-4FC8-A147-1525E8D4BD38}" type="presOf" srcId="{339C3735-AB24-465E-AE12-1374E6C26861}" destId="{EA185703-658E-43B4-8634-92F5C8F5D0F4}" srcOrd="0" destOrd="0" presId="urn:microsoft.com/office/officeart/2005/8/layout/default"/>
    <dgm:cxn modelId="{40917543-95FB-43D3-BE86-A01BDE3A6D81}" srcId="{C0D4FAB1-63AC-4719-B652-322933CF90F0}" destId="{90910AA6-2223-4824-B55D-CB89C1D826E1}" srcOrd="7" destOrd="0" parTransId="{6C6DB92D-79BB-444E-B2A5-8895ABFF4EAE}" sibTransId="{62540176-16F2-4167-8271-FE4E2AACB213}"/>
    <dgm:cxn modelId="{3A9BA465-5648-4E43-B2BA-BA3FEFE22397}" srcId="{C0D4FAB1-63AC-4719-B652-322933CF90F0}" destId="{9DC0052F-4FA4-494E-BD23-0D79C084B9DA}" srcOrd="6" destOrd="0" parTransId="{340D18F6-1272-444F-9671-2DF7C20B7D19}" sibTransId="{97482BE1-F34A-4424-B041-DD94A0DB9DA1}"/>
    <dgm:cxn modelId="{DCC41668-F2B4-4128-AB22-7E8703D76E74}" type="presOf" srcId="{4A092554-8758-4EF7-9DEE-25A6E63800AF}" destId="{62159FDD-FD03-48C7-BF77-7082E141A492}" srcOrd="0" destOrd="0" presId="urn:microsoft.com/office/officeart/2005/8/layout/default"/>
    <dgm:cxn modelId="{1163426C-53BA-4A8F-B843-7F4803093A02}" srcId="{C0D4FAB1-63AC-4719-B652-322933CF90F0}" destId="{E24A5387-0452-436D-8A12-A31AC03642F5}" srcOrd="3" destOrd="0" parTransId="{5C7A3930-AEBD-44F1-829E-F06976EFC490}" sibTransId="{9B51953B-AC7F-4518-BCD5-4739F4361D7A}"/>
    <dgm:cxn modelId="{EE5FBC98-E146-4DE8-9FF6-191B489AA718}" type="presOf" srcId="{E24A5387-0452-436D-8A12-A31AC03642F5}" destId="{15F6F0DD-CEFC-402D-AECC-C73C834B2AAA}" srcOrd="0" destOrd="0" presId="urn:microsoft.com/office/officeart/2005/8/layout/default"/>
    <dgm:cxn modelId="{E6639B9B-ED9E-4B75-ACB0-E162582BCE3C}" type="presOf" srcId="{9825E196-FEA9-47A2-BA51-1A0637A3F2B9}" destId="{547EDCC3-1184-42F7-8194-9984B067F711}" srcOrd="0" destOrd="0" presId="urn:microsoft.com/office/officeart/2005/8/layout/default"/>
    <dgm:cxn modelId="{19A7329C-9C29-48AE-A32A-A50DF78A7154}" type="presOf" srcId="{9DC0052F-4FA4-494E-BD23-0D79C084B9DA}" destId="{3F9ED5F3-E8B2-43BA-BE8A-CF45CF6814AE}" srcOrd="0" destOrd="0" presId="urn:microsoft.com/office/officeart/2005/8/layout/default"/>
    <dgm:cxn modelId="{A89065AB-D934-4931-9BEA-DCF76840E488}" type="presOf" srcId="{0E275F1A-49BF-4C8A-890D-D18BBDDA1269}" destId="{935AB95F-D55F-42E6-9A32-555BCABE9734}" srcOrd="0" destOrd="0" presId="urn:microsoft.com/office/officeart/2005/8/layout/default"/>
    <dgm:cxn modelId="{186792C3-1DCC-413E-B8F8-01969DE44C68}" srcId="{C0D4FAB1-63AC-4719-B652-322933CF90F0}" destId="{0E275F1A-49BF-4C8A-890D-D18BBDDA1269}" srcOrd="0" destOrd="0" parTransId="{6DE86C19-17F2-442A-A5CB-A8443D60EBCD}" sibTransId="{4FBA0748-AAA8-40AF-A0C0-4934355EFC8E}"/>
    <dgm:cxn modelId="{E241AFCB-DBA9-40DB-84D1-06D15C2090DD}" type="presOf" srcId="{AB7E7378-B852-4BD0-8134-1FC9AD45AFAC}" destId="{F6A0688E-B7F9-45DE-A963-02882DD3410B}" srcOrd="0" destOrd="0" presId="urn:microsoft.com/office/officeart/2005/8/layout/default"/>
    <dgm:cxn modelId="{A595F5D2-C789-4FA4-9A6F-5965F71EB148}" srcId="{C0D4FAB1-63AC-4719-B652-322933CF90F0}" destId="{9825E196-FEA9-47A2-BA51-1A0637A3F2B9}" srcOrd="4" destOrd="0" parTransId="{65189CC1-A38E-491C-A674-21C17258DB64}" sibTransId="{83F80466-619D-4E53-ADF8-9A753B88945D}"/>
    <dgm:cxn modelId="{2E4146D4-EC68-4AB3-BE2B-7BDD39B03DE8}" type="presOf" srcId="{90910AA6-2223-4824-B55D-CB89C1D826E1}" destId="{AB059C07-C6AD-4E44-8C2A-3A7E344267E1}" srcOrd="0" destOrd="0" presId="urn:microsoft.com/office/officeart/2005/8/layout/default"/>
    <dgm:cxn modelId="{A6B722E0-683D-43C5-B54F-CD1958F43933}" srcId="{C0D4FAB1-63AC-4719-B652-322933CF90F0}" destId="{AB7E7378-B852-4BD0-8134-1FC9AD45AFAC}" srcOrd="8" destOrd="0" parTransId="{F66C0240-F6EE-41CD-9793-58CA04FC57B1}" sibTransId="{D91B1E10-B6C5-425F-A269-AA4CA6FD2130}"/>
    <dgm:cxn modelId="{B17ED6E3-05F1-418B-B829-1FFE251F9C35}" srcId="{C0D4FAB1-63AC-4719-B652-322933CF90F0}" destId="{1EAB02F5-9246-4A69-BDB3-FAB0E3230A5F}" srcOrd="1" destOrd="0" parTransId="{901E9F8C-5AFE-4E19-9CBB-ADE26366FC3D}" sibTransId="{B7E2E86C-1797-41D1-B3A0-24494287A435}"/>
    <dgm:cxn modelId="{A9FFC2EF-7F52-41D5-B78A-C4565A6C860F}" srcId="{C0D4FAB1-63AC-4719-B652-322933CF90F0}" destId="{339C3735-AB24-465E-AE12-1374E6C26861}" srcOrd="2" destOrd="0" parTransId="{30E4EC43-FE40-4388-A96D-471AEF891385}" sibTransId="{76B34282-4E98-4FCA-9254-5ED9821F2D05}"/>
    <dgm:cxn modelId="{92B5B010-E972-4872-BDEC-EE8C152DA115}" type="presParOf" srcId="{20DF67C8-3066-42F5-B226-8FC7BA5C04F0}" destId="{935AB95F-D55F-42E6-9A32-555BCABE9734}" srcOrd="0" destOrd="0" presId="urn:microsoft.com/office/officeart/2005/8/layout/default"/>
    <dgm:cxn modelId="{3CCFD719-98E3-42BC-951D-30F91C337947}" type="presParOf" srcId="{20DF67C8-3066-42F5-B226-8FC7BA5C04F0}" destId="{91E4B8CF-6885-497C-BA06-22B61CBB09B2}" srcOrd="1" destOrd="0" presId="urn:microsoft.com/office/officeart/2005/8/layout/default"/>
    <dgm:cxn modelId="{DB4239E1-48B5-4D82-ABB5-1F44C63906EE}" type="presParOf" srcId="{20DF67C8-3066-42F5-B226-8FC7BA5C04F0}" destId="{20A460FB-36C9-474C-A5CF-7ED637A7F357}" srcOrd="2" destOrd="0" presId="urn:microsoft.com/office/officeart/2005/8/layout/default"/>
    <dgm:cxn modelId="{2B137CCC-AB56-4721-BB3C-D91131118A1C}" type="presParOf" srcId="{20DF67C8-3066-42F5-B226-8FC7BA5C04F0}" destId="{EBC747E9-FE50-48AC-BF9D-0F91D1AD5940}" srcOrd="3" destOrd="0" presId="urn:microsoft.com/office/officeart/2005/8/layout/default"/>
    <dgm:cxn modelId="{AE79CA75-5553-47F7-95C3-E2B6E30CA6AE}" type="presParOf" srcId="{20DF67C8-3066-42F5-B226-8FC7BA5C04F0}" destId="{EA185703-658E-43B4-8634-92F5C8F5D0F4}" srcOrd="4" destOrd="0" presId="urn:microsoft.com/office/officeart/2005/8/layout/default"/>
    <dgm:cxn modelId="{B65977FA-3713-4E6A-BCDC-C940328EDAE0}" type="presParOf" srcId="{20DF67C8-3066-42F5-B226-8FC7BA5C04F0}" destId="{91E7F6C3-DDAA-40A2-8FC9-15F76CD065B4}" srcOrd="5" destOrd="0" presId="urn:microsoft.com/office/officeart/2005/8/layout/default"/>
    <dgm:cxn modelId="{5BAAABD9-D740-493D-AE9E-61921E12F0FD}" type="presParOf" srcId="{20DF67C8-3066-42F5-B226-8FC7BA5C04F0}" destId="{15F6F0DD-CEFC-402D-AECC-C73C834B2AAA}" srcOrd="6" destOrd="0" presId="urn:microsoft.com/office/officeart/2005/8/layout/default"/>
    <dgm:cxn modelId="{28970C0F-FB18-492A-BF3B-C89A7F17BB3C}" type="presParOf" srcId="{20DF67C8-3066-42F5-B226-8FC7BA5C04F0}" destId="{87870DDA-F4E1-46F2-AE2B-22A742762E82}" srcOrd="7" destOrd="0" presId="urn:microsoft.com/office/officeart/2005/8/layout/default"/>
    <dgm:cxn modelId="{76307915-B29C-42D3-B21E-5CAE745163D2}" type="presParOf" srcId="{20DF67C8-3066-42F5-B226-8FC7BA5C04F0}" destId="{547EDCC3-1184-42F7-8194-9984B067F711}" srcOrd="8" destOrd="0" presId="urn:microsoft.com/office/officeart/2005/8/layout/default"/>
    <dgm:cxn modelId="{6DE3BA2F-BAF8-44BD-881A-77D6B14956E6}" type="presParOf" srcId="{20DF67C8-3066-42F5-B226-8FC7BA5C04F0}" destId="{1258EDBB-6D17-4269-9D59-E884CB42EAB5}" srcOrd="9" destOrd="0" presId="urn:microsoft.com/office/officeart/2005/8/layout/default"/>
    <dgm:cxn modelId="{AFDD2019-3EC3-4FE6-A9DC-5ADEFD1B318D}" type="presParOf" srcId="{20DF67C8-3066-42F5-B226-8FC7BA5C04F0}" destId="{62159FDD-FD03-48C7-BF77-7082E141A492}" srcOrd="10" destOrd="0" presId="urn:microsoft.com/office/officeart/2005/8/layout/default"/>
    <dgm:cxn modelId="{B4608716-2337-4984-88A7-7BFA17E609F9}" type="presParOf" srcId="{20DF67C8-3066-42F5-B226-8FC7BA5C04F0}" destId="{8675E206-CD1D-4333-B7D8-80B0E0DC9595}" srcOrd="11" destOrd="0" presId="urn:microsoft.com/office/officeart/2005/8/layout/default"/>
    <dgm:cxn modelId="{07B046C9-408D-4D8C-9B03-42E96986D6D7}" type="presParOf" srcId="{20DF67C8-3066-42F5-B226-8FC7BA5C04F0}" destId="{3F9ED5F3-E8B2-43BA-BE8A-CF45CF6814AE}" srcOrd="12" destOrd="0" presId="urn:microsoft.com/office/officeart/2005/8/layout/default"/>
    <dgm:cxn modelId="{62EF0673-361F-4032-9C8B-B4551314667D}" type="presParOf" srcId="{20DF67C8-3066-42F5-B226-8FC7BA5C04F0}" destId="{A1E5297B-7CEF-495C-9C08-6CCAC094856B}" srcOrd="13" destOrd="0" presId="urn:microsoft.com/office/officeart/2005/8/layout/default"/>
    <dgm:cxn modelId="{7A64B290-D051-45CC-952F-DD996960D21F}" type="presParOf" srcId="{20DF67C8-3066-42F5-B226-8FC7BA5C04F0}" destId="{AB059C07-C6AD-4E44-8C2A-3A7E344267E1}" srcOrd="14" destOrd="0" presId="urn:microsoft.com/office/officeart/2005/8/layout/default"/>
    <dgm:cxn modelId="{6E48CD5F-96AA-470C-AB6F-199CE3DFBD44}" type="presParOf" srcId="{20DF67C8-3066-42F5-B226-8FC7BA5C04F0}" destId="{1512CAD1-B59D-4722-83EC-E3D8C3639C59}" srcOrd="15" destOrd="0" presId="urn:microsoft.com/office/officeart/2005/8/layout/default"/>
    <dgm:cxn modelId="{767C6146-1D98-407C-A2BF-FCBC955F4FBD}" type="presParOf" srcId="{20DF67C8-3066-42F5-B226-8FC7BA5C04F0}" destId="{F6A0688E-B7F9-45DE-A963-02882DD3410B}"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6980CF-9B03-4E6D-B61D-077BCC3EDA93}"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61E8F826-9C59-4FB9-8D08-2D3D9F2EC71D}">
      <dgm:prSet/>
      <dgm:spPr/>
      <dgm:t>
        <a:bodyPr/>
        <a:lstStyle/>
        <a:p>
          <a:r>
            <a:rPr lang="en-US" dirty="0"/>
            <a:t>The language of dreams</a:t>
          </a:r>
        </a:p>
      </dgm:t>
    </dgm:pt>
    <dgm:pt modelId="{9AE4761B-DC42-44C9-97B0-A8FF95198C78}" type="parTrans" cxnId="{C5C10B1D-E6EA-4623-A810-B51EEB1090B5}">
      <dgm:prSet/>
      <dgm:spPr/>
      <dgm:t>
        <a:bodyPr/>
        <a:lstStyle/>
        <a:p>
          <a:endParaRPr lang="en-US"/>
        </a:p>
      </dgm:t>
    </dgm:pt>
    <dgm:pt modelId="{D90519FA-668B-4C37-BACD-AEAB11FC432E}" type="sibTrans" cxnId="{C5C10B1D-E6EA-4623-A810-B51EEB1090B5}">
      <dgm:prSet/>
      <dgm:spPr/>
      <dgm:t>
        <a:bodyPr/>
        <a:lstStyle/>
        <a:p>
          <a:endParaRPr lang="en-US"/>
        </a:p>
      </dgm:t>
    </dgm:pt>
    <dgm:pt modelId="{E59E6F84-20F9-4E7B-9EA0-26D33BECE381}">
      <dgm:prSet/>
      <dgm:spPr/>
      <dgm:t>
        <a:bodyPr/>
        <a:lstStyle/>
        <a:p>
          <a:r>
            <a:rPr lang="en-US"/>
            <a:t>Changes can be made with “Dream Language”</a:t>
          </a:r>
        </a:p>
      </dgm:t>
    </dgm:pt>
    <dgm:pt modelId="{DA82D1C4-7746-4237-AC1D-4B35395C8017}" type="parTrans" cxnId="{EB4EFE50-CC0B-4CBC-B31E-A19A29351CC6}">
      <dgm:prSet/>
      <dgm:spPr/>
      <dgm:t>
        <a:bodyPr/>
        <a:lstStyle/>
        <a:p>
          <a:endParaRPr lang="en-US"/>
        </a:p>
      </dgm:t>
    </dgm:pt>
    <dgm:pt modelId="{CECBC32C-8366-44E6-AEB5-607B79D484D8}" type="sibTrans" cxnId="{EB4EFE50-CC0B-4CBC-B31E-A19A29351CC6}">
      <dgm:prSet/>
      <dgm:spPr/>
      <dgm:t>
        <a:bodyPr/>
        <a:lstStyle/>
        <a:p>
          <a:endParaRPr lang="en-US"/>
        </a:p>
      </dgm:t>
    </dgm:pt>
    <dgm:pt modelId="{0FB6E0A6-CB30-4E1B-9F12-FEBB1FD2ED75}">
      <dgm:prSet/>
      <dgm:spPr/>
      <dgm:t>
        <a:bodyPr/>
        <a:lstStyle/>
        <a:p>
          <a:r>
            <a:rPr lang="en-US"/>
            <a:t>Easier to see</a:t>
          </a:r>
        </a:p>
      </dgm:t>
    </dgm:pt>
    <dgm:pt modelId="{844CBD95-C875-4CDC-AFEC-50C86FD87464}" type="parTrans" cxnId="{85B46625-D56A-4EF7-9AC2-E3A827A43780}">
      <dgm:prSet/>
      <dgm:spPr/>
      <dgm:t>
        <a:bodyPr/>
        <a:lstStyle/>
        <a:p>
          <a:endParaRPr lang="en-US"/>
        </a:p>
      </dgm:t>
    </dgm:pt>
    <dgm:pt modelId="{5821ABC4-58B3-4FD3-ADE0-D163A8BE5EEA}" type="sibTrans" cxnId="{85B46625-D56A-4EF7-9AC2-E3A827A43780}">
      <dgm:prSet/>
      <dgm:spPr/>
      <dgm:t>
        <a:bodyPr/>
        <a:lstStyle/>
        <a:p>
          <a:endParaRPr lang="en-US"/>
        </a:p>
      </dgm:t>
    </dgm:pt>
    <dgm:pt modelId="{F6A93349-ED68-4492-B0CE-867771B76482}">
      <dgm:prSet/>
      <dgm:spPr/>
      <dgm:t>
        <a:bodyPr/>
        <a:lstStyle/>
        <a:p>
          <a:r>
            <a:rPr lang="en-US"/>
            <a:t>Faster to work with</a:t>
          </a:r>
        </a:p>
      </dgm:t>
    </dgm:pt>
    <dgm:pt modelId="{7D6FE39C-0241-4915-AC48-E5540F1D1B34}" type="parTrans" cxnId="{296315D5-C72E-4F1E-AB57-99B26378C2A1}">
      <dgm:prSet/>
      <dgm:spPr/>
      <dgm:t>
        <a:bodyPr/>
        <a:lstStyle/>
        <a:p>
          <a:endParaRPr lang="en-US"/>
        </a:p>
      </dgm:t>
    </dgm:pt>
    <dgm:pt modelId="{202C4CAA-D307-4457-BA5B-E0CF0E166363}" type="sibTrans" cxnId="{296315D5-C72E-4F1E-AB57-99B26378C2A1}">
      <dgm:prSet/>
      <dgm:spPr/>
      <dgm:t>
        <a:bodyPr/>
        <a:lstStyle/>
        <a:p>
          <a:endParaRPr lang="en-US"/>
        </a:p>
      </dgm:t>
    </dgm:pt>
    <dgm:pt modelId="{0017D53A-6A0E-4DE4-B353-4BD428685F94}">
      <dgm:prSet/>
      <dgm:spPr/>
      <dgm:t>
        <a:bodyPr/>
        <a:lstStyle/>
        <a:p>
          <a:r>
            <a:rPr lang="en-US"/>
            <a:t>Can make new connections in the brain</a:t>
          </a:r>
        </a:p>
      </dgm:t>
    </dgm:pt>
    <dgm:pt modelId="{423448B6-A243-44D1-B6B8-7E578BB83CBE}" type="parTrans" cxnId="{ECC57C53-9DB9-46FB-BA3F-8EC5EDE4FA54}">
      <dgm:prSet/>
      <dgm:spPr/>
      <dgm:t>
        <a:bodyPr/>
        <a:lstStyle/>
        <a:p>
          <a:endParaRPr lang="en-US"/>
        </a:p>
      </dgm:t>
    </dgm:pt>
    <dgm:pt modelId="{B4C11445-26F8-47A5-8F51-306D92760CB9}" type="sibTrans" cxnId="{ECC57C53-9DB9-46FB-BA3F-8EC5EDE4FA54}">
      <dgm:prSet/>
      <dgm:spPr/>
      <dgm:t>
        <a:bodyPr/>
        <a:lstStyle/>
        <a:p>
          <a:endParaRPr lang="en-US"/>
        </a:p>
      </dgm:t>
    </dgm:pt>
    <dgm:pt modelId="{8EAF4633-FCDC-41A4-9A37-5A0031569D49}">
      <dgm:prSet/>
      <dgm:spPr/>
      <dgm:t>
        <a:bodyPr/>
        <a:lstStyle/>
        <a:p>
          <a:r>
            <a:rPr lang="en-US"/>
            <a:t>Clients often find more fun than the “real deal”</a:t>
          </a:r>
        </a:p>
      </dgm:t>
    </dgm:pt>
    <dgm:pt modelId="{F002D81B-CC2D-4F58-A664-E60CF15B446C}" type="parTrans" cxnId="{D5DC7505-5FE2-40DB-BDCF-D136FAFDAF84}">
      <dgm:prSet/>
      <dgm:spPr/>
      <dgm:t>
        <a:bodyPr/>
        <a:lstStyle/>
        <a:p>
          <a:endParaRPr lang="en-US"/>
        </a:p>
      </dgm:t>
    </dgm:pt>
    <dgm:pt modelId="{FB8F02F8-049F-45C4-A55D-45FBF5701016}" type="sibTrans" cxnId="{D5DC7505-5FE2-40DB-BDCF-D136FAFDAF84}">
      <dgm:prSet/>
      <dgm:spPr/>
      <dgm:t>
        <a:bodyPr/>
        <a:lstStyle/>
        <a:p>
          <a:endParaRPr lang="en-US"/>
        </a:p>
      </dgm:t>
    </dgm:pt>
    <dgm:pt modelId="{FB47CE20-226C-4E33-8D92-CB759B18207B}" type="pres">
      <dgm:prSet presAssocID="{146980CF-9B03-4E6D-B61D-077BCC3EDA93}" presName="diagram" presStyleCnt="0">
        <dgm:presLayoutVars>
          <dgm:dir/>
          <dgm:resizeHandles val="exact"/>
        </dgm:presLayoutVars>
      </dgm:prSet>
      <dgm:spPr/>
    </dgm:pt>
    <dgm:pt modelId="{1BA808F1-2A16-4E83-818E-D1E32841D3C5}" type="pres">
      <dgm:prSet presAssocID="{61E8F826-9C59-4FB9-8D08-2D3D9F2EC71D}" presName="node" presStyleLbl="node1" presStyleIdx="0" presStyleCnt="6">
        <dgm:presLayoutVars>
          <dgm:bulletEnabled val="1"/>
        </dgm:presLayoutVars>
      </dgm:prSet>
      <dgm:spPr/>
    </dgm:pt>
    <dgm:pt modelId="{68734C5B-70A5-47D1-823A-D12E555F3A16}" type="pres">
      <dgm:prSet presAssocID="{D90519FA-668B-4C37-BACD-AEAB11FC432E}" presName="sibTrans" presStyleCnt="0"/>
      <dgm:spPr/>
    </dgm:pt>
    <dgm:pt modelId="{6A4CABD2-5BEC-43DF-AECA-C17BC97F2E2D}" type="pres">
      <dgm:prSet presAssocID="{E59E6F84-20F9-4E7B-9EA0-26D33BECE381}" presName="node" presStyleLbl="node1" presStyleIdx="1" presStyleCnt="6">
        <dgm:presLayoutVars>
          <dgm:bulletEnabled val="1"/>
        </dgm:presLayoutVars>
      </dgm:prSet>
      <dgm:spPr/>
    </dgm:pt>
    <dgm:pt modelId="{260CF2AB-3702-4933-A77A-5CE3189F8F31}" type="pres">
      <dgm:prSet presAssocID="{CECBC32C-8366-44E6-AEB5-607B79D484D8}" presName="sibTrans" presStyleCnt="0"/>
      <dgm:spPr/>
    </dgm:pt>
    <dgm:pt modelId="{403D7913-01FB-422E-B76D-711A94320857}" type="pres">
      <dgm:prSet presAssocID="{0FB6E0A6-CB30-4E1B-9F12-FEBB1FD2ED75}" presName="node" presStyleLbl="node1" presStyleIdx="2" presStyleCnt="6">
        <dgm:presLayoutVars>
          <dgm:bulletEnabled val="1"/>
        </dgm:presLayoutVars>
      </dgm:prSet>
      <dgm:spPr/>
    </dgm:pt>
    <dgm:pt modelId="{8B233DBB-22E8-409D-9B00-2D6027A0EC5B}" type="pres">
      <dgm:prSet presAssocID="{5821ABC4-58B3-4FD3-ADE0-D163A8BE5EEA}" presName="sibTrans" presStyleCnt="0"/>
      <dgm:spPr/>
    </dgm:pt>
    <dgm:pt modelId="{2AD035DC-2AD7-4FA1-9F1A-4B49320251A5}" type="pres">
      <dgm:prSet presAssocID="{F6A93349-ED68-4492-B0CE-867771B76482}" presName="node" presStyleLbl="node1" presStyleIdx="3" presStyleCnt="6">
        <dgm:presLayoutVars>
          <dgm:bulletEnabled val="1"/>
        </dgm:presLayoutVars>
      </dgm:prSet>
      <dgm:spPr/>
    </dgm:pt>
    <dgm:pt modelId="{F95CEDC7-E3BA-4200-AEFE-3A6E3BB7DB6E}" type="pres">
      <dgm:prSet presAssocID="{202C4CAA-D307-4457-BA5B-E0CF0E166363}" presName="sibTrans" presStyleCnt="0"/>
      <dgm:spPr/>
    </dgm:pt>
    <dgm:pt modelId="{7392F8F9-9A7F-48EB-B059-B48346751524}" type="pres">
      <dgm:prSet presAssocID="{0017D53A-6A0E-4DE4-B353-4BD428685F94}" presName="node" presStyleLbl="node1" presStyleIdx="4" presStyleCnt="6">
        <dgm:presLayoutVars>
          <dgm:bulletEnabled val="1"/>
        </dgm:presLayoutVars>
      </dgm:prSet>
      <dgm:spPr/>
    </dgm:pt>
    <dgm:pt modelId="{4E416091-9E14-45ED-ADCF-B984E45A5F60}" type="pres">
      <dgm:prSet presAssocID="{B4C11445-26F8-47A5-8F51-306D92760CB9}" presName="sibTrans" presStyleCnt="0"/>
      <dgm:spPr/>
    </dgm:pt>
    <dgm:pt modelId="{1FDB06D3-95CB-410B-BA7B-AEA60FA8E7F5}" type="pres">
      <dgm:prSet presAssocID="{8EAF4633-FCDC-41A4-9A37-5A0031569D49}" presName="node" presStyleLbl="node1" presStyleIdx="5" presStyleCnt="6">
        <dgm:presLayoutVars>
          <dgm:bulletEnabled val="1"/>
        </dgm:presLayoutVars>
      </dgm:prSet>
      <dgm:spPr/>
    </dgm:pt>
  </dgm:ptLst>
  <dgm:cxnLst>
    <dgm:cxn modelId="{D5DC7505-5FE2-40DB-BDCF-D136FAFDAF84}" srcId="{146980CF-9B03-4E6D-B61D-077BCC3EDA93}" destId="{8EAF4633-FCDC-41A4-9A37-5A0031569D49}" srcOrd="5" destOrd="0" parTransId="{F002D81B-CC2D-4F58-A664-E60CF15B446C}" sibTransId="{FB8F02F8-049F-45C4-A55D-45FBF5701016}"/>
    <dgm:cxn modelId="{C5C10B1D-E6EA-4623-A810-B51EEB1090B5}" srcId="{146980CF-9B03-4E6D-B61D-077BCC3EDA93}" destId="{61E8F826-9C59-4FB9-8D08-2D3D9F2EC71D}" srcOrd="0" destOrd="0" parTransId="{9AE4761B-DC42-44C9-97B0-A8FF95198C78}" sibTransId="{D90519FA-668B-4C37-BACD-AEAB11FC432E}"/>
    <dgm:cxn modelId="{85B46625-D56A-4EF7-9AC2-E3A827A43780}" srcId="{146980CF-9B03-4E6D-B61D-077BCC3EDA93}" destId="{0FB6E0A6-CB30-4E1B-9F12-FEBB1FD2ED75}" srcOrd="2" destOrd="0" parTransId="{844CBD95-C875-4CDC-AFEC-50C86FD87464}" sibTransId="{5821ABC4-58B3-4FD3-ADE0-D163A8BE5EEA}"/>
    <dgm:cxn modelId="{0F011429-133E-424D-BD89-72CE83F0451E}" type="presOf" srcId="{146980CF-9B03-4E6D-B61D-077BCC3EDA93}" destId="{FB47CE20-226C-4E33-8D92-CB759B18207B}" srcOrd="0" destOrd="0" presId="urn:microsoft.com/office/officeart/2005/8/layout/default"/>
    <dgm:cxn modelId="{7F9C7A63-AA40-4506-B27C-826DB7E7798D}" type="presOf" srcId="{0FB6E0A6-CB30-4E1B-9F12-FEBB1FD2ED75}" destId="{403D7913-01FB-422E-B76D-711A94320857}" srcOrd="0" destOrd="0" presId="urn:microsoft.com/office/officeart/2005/8/layout/default"/>
    <dgm:cxn modelId="{EB4EFE50-CC0B-4CBC-B31E-A19A29351CC6}" srcId="{146980CF-9B03-4E6D-B61D-077BCC3EDA93}" destId="{E59E6F84-20F9-4E7B-9EA0-26D33BECE381}" srcOrd="1" destOrd="0" parTransId="{DA82D1C4-7746-4237-AC1D-4B35395C8017}" sibTransId="{CECBC32C-8366-44E6-AEB5-607B79D484D8}"/>
    <dgm:cxn modelId="{ECC57C53-9DB9-46FB-BA3F-8EC5EDE4FA54}" srcId="{146980CF-9B03-4E6D-B61D-077BCC3EDA93}" destId="{0017D53A-6A0E-4DE4-B353-4BD428685F94}" srcOrd="4" destOrd="0" parTransId="{423448B6-A243-44D1-B6B8-7E578BB83CBE}" sibTransId="{B4C11445-26F8-47A5-8F51-306D92760CB9}"/>
    <dgm:cxn modelId="{13635D57-EB93-465A-B116-174CE719731B}" type="presOf" srcId="{F6A93349-ED68-4492-B0CE-867771B76482}" destId="{2AD035DC-2AD7-4FA1-9F1A-4B49320251A5}" srcOrd="0" destOrd="0" presId="urn:microsoft.com/office/officeart/2005/8/layout/default"/>
    <dgm:cxn modelId="{E5172D9E-4A23-4CC3-B132-F1482E656753}" type="presOf" srcId="{E59E6F84-20F9-4E7B-9EA0-26D33BECE381}" destId="{6A4CABD2-5BEC-43DF-AECA-C17BC97F2E2D}" srcOrd="0" destOrd="0" presId="urn:microsoft.com/office/officeart/2005/8/layout/default"/>
    <dgm:cxn modelId="{2B326DA8-DCF1-4C40-A097-93875323FAAA}" type="presOf" srcId="{61E8F826-9C59-4FB9-8D08-2D3D9F2EC71D}" destId="{1BA808F1-2A16-4E83-818E-D1E32841D3C5}" srcOrd="0" destOrd="0" presId="urn:microsoft.com/office/officeart/2005/8/layout/default"/>
    <dgm:cxn modelId="{D81E34B7-3BF4-4037-8187-E22DE1AB0BAB}" type="presOf" srcId="{8EAF4633-FCDC-41A4-9A37-5A0031569D49}" destId="{1FDB06D3-95CB-410B-BA7B-AEA60FA8E7F5}" srcOrd="0" destOrd="0" presId="urn:microsoft.com/office/officeart/2005/8/layout/default"/>
    <dgm:cxn modelId="{296315D5-C72E-4F1E-AB57-99B26378C2A1}" srcId="{146980CF-9B03-4E6D-B61D-077BCC3EDA93}" destId="{F6A93349-ED68-4492-B0CE-867771B76482}" srcOrd="3" destOrd="0" parTransId="{7D6FE39C-0241-4915-AC48-E5540F1D1B34}" sibTransId="{202C4CAA-D307-4457-BA5B-E0CF0E166363}"/>
    <dgm:cxn modelId="{FF694CF1-03CF-4A72-AB77-02F9A5E47AFC}" type="presOf" srcId="{0017D53A-6A0E-4DE4-B353-4BD428685F94}" destId="{7392F8F9-9A7F-48EB-B059-B48346751524}" srcOrd="0" destOrd="0" presId="urn:microsoft.com/office/officeart/2005/8/layout/default"/>
    <dgm:cxn modelId="{870586C5-5EB8-46F0-80DD-6419BE64A82F}" type="presParOf" srcId="{FB47CE20-226C-4E33-8D92-CB759B18207B}" destId="{1BA808F1-2A16-4E83-818E-D1E32841D3C5}" srcOrd="0" destOrd="0" presId="urn:microsoft.com/office/officeart/2005/8/layout/default"/>
    <dgm:cxn modelId="{1A0DB037-0894-48FD-A61D-3143C16FCB4D}" type="presParOf" srcId="{FB47CE20-226C-4E33-8D92-CB759B18207B}" destId="{68734C5B-70A5-47D1-823A-D12E555F3A16}" srcOrd="1" destOrd="0" presId="urn:microsoft.com/office/officeart/2005/8/layout/default"/>
    <dgm:cxn modelId="{81C6D11C-37F8-49F8-B24B-95CD98B50100}" type="presParOf" srcId="{FB47CE20-226C-4E33-8D92-CB759B18207B}" destId="{6A4CABD2-5BEC-43DF-AECA-C17BC97F2E2D}" srcOrd="2" destOrd="0" presId="urn:microsoft.com/office/officeart/2005/8/layout/default"/>
    <dgm:cxn modelId="{467C947D-D715-47EC-A7DD-CF67C1E81DF5}" type="presParOf" srcId="{FB47CE20-226C-4E33-8D92-CB759B18207B}" destId="{260CF2AB-3702-4933-A77A-5CE3189F8F31}" srcOrd="3" destOrd="0" presId="urn:microsoft.com/office/officeart/2005/8/layout/default"/>
    <dgm:cxn modelId="{DB65696F-6AB6-41A8-8C79-A35F9CD72384}" type="presParOf" srcId="{FB47CE20-226C-4E33-8D92-CB759B18207B}" destId="{403D7913-01FB-422E-B76D-711A94320857}" srcOrd="4" destOrd="0" presId="urn:microsoft.com/office/officeart/2005/8/layout/default"/>
    <dgm:cxn modelId="{367800FA-98F3-4183-83CA-F662A9D28DF1}" type="presParOf" srcId="{FB47CE20-226C-4E33-8D92-CB759B18207B}" destId="{8B233DBB-22E8-409D-9B00-2D6027A0EC5B}" srcOrd="5" destOrd="0" presId="urn:microsoft.com/office/officeart/2005/8/layout/default"/>
    <dgm:cxn modelId="{23EF9C01-CD37-42BF-AA16-012082086B78}" type="presParOf" srcId="{FB47CE20-226C-4E33-8D92-CB759B18207B}" destId="{2AD035DC-2AD7-4FA1-9F1A-4B49320251A5}" srcOrd="6" destOrd="0" presId="urn:microsoft.com/office/officeart/2005/8/layout/default"/>
    <dgm:cxn modelId="{1CB3CB74-0BBB-44FB-9A3B-CD844331CEC8}" type="presParOf" srcId="{FB47CE20-226C-4E33-8D92-CB759B18207B}" destId="{F95CEDC7-E3BA-4200-AEFE-3A6E3BB7DB6E}" srcOrd="7" destOrd="0" presId="urn:microsoft.com/office/officeart/2005/8/layout/default"/>
    <dgm:cxn modelId="{24A4CC75-A83F-4AF4-98BA-92AED00AD376}" type="presParOf" srcId="{FB47CE20-226C-4E33-8D92-CB759B18207B}" destId="{7392F8F9-9A7F-48EB-B059-B48346751524}" srcOrd="8" destOrd="0" presId="urn:microsoft.com/office/officeart/2005/8/layout/default"/>
    <dgm:cxn modelId="{0165EEBF-5AB7-4F4B-850A-053A6AFE1D63}" type="presParOf" srcId="{FB47CE20-226C-4E33-8D92-CB759B18207B}" destId="{4E416091-9E14-45ED-ADCF-B984E45A5F60}" srcOrd="9" destOrd="0" presId="urn:microsoft.com/office/officeart/2005/8/layout/default"/>
    <dgm:cxn modelId="{26CF9067-5C69-45A5-83BA-A00BA43E3E5E}" type="presParOf" srcId="{FB47CE20-226C-4E33-8D92-CB759B18207B}" destId="{1FDB06D3-95CB-410B-BA7B-AEA60FA8E7F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8A526E-C8E0-4A43-9F84-BA8FC5650219}"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11DF943-97DF-4640-AE45-0DBCEEA7A28D}">
      <dgm:prSet/>
      <dgm:spPr/>
      <dgm:t>
        <a:bodyPr/>
        <a:lstStyle/>
        <a:p>
          <a:r>
            <a:rPr lang="en-US" dirty="0"/>
            <a:t>Songs are metaphorical. Why? </a:t>
          </a:r>
        </a:p>
        <a:p>
          <a:r>
            <a:rPr lang="en-US" dirty="0"/>
            <a:t>Our emotions are tied to the music and lyrics. You can remember events based on music.</a:t>
          </a:r>
        </a:p>
      </dgm:t>
    </dgm:pt>
    <dgm:pt modelId="{0FC90C22-143A-47C7-A8BB-6682F1E99894}" type="parTrans" cxnId="{9041579F-1446-45F6-B093-F2BD037CB72E}">
      <dgm:prSet/>
      <dgm:spPr/>
      <dgm:t>
        <a:bodyPr/>
        <a:lstStyle/>
        <a:p>
          <a:endParaRPr lang="en-US"/>
        </a:p>
      </dgm:t>
    </dgm:pt>
    <dgm:pt modelId="{0390BBB0-E074-4481-9A79-A29E14EB70EC}" type="sibTrans" cxnId="{9041579F-1446-45F6-B093-F2BD037CB72E}">
      <dgm:prSet/>
      <dgm:spPr/>
      <dgm:t>
        <a:bodyPr/>
        <a:lstStyle/>
        <a:p>
          <a:endParaRPr lang="en-US"/>
        </a:p>
      </dgm:t>
    </dgm:pt>
    <dgm:pt modelId="{445745E6-E600-40BF-A457-ECF80278893E}">
      <dgm:prSet/>
      <dgm:spPr/>
      <dgm:t>
        <a:bodyPr/>
        <a:lstStyle/>
        <a:p>
          <a:r>
            <a:rPr lang="en-US"/>
            <a:t>You may know where you were when you heard a certain favorite song.</a:t>
          </a:r>
        </a:p>
      </dgm:t>
    </dgm:pt>
    <dgm:pt modelId="{CE58A59C-3DEC-40CA-965F-777CC4B26926}" type="parTrans" cxnId="{E44DA1F4-323A-4DA5-95CD-26CA37C6BCF3}">
      <dgm:prSet/>
      <dgm:spPr/>
      <dgm:t>
        <a:bodyPr/>
        <a:lstStyle/>
        <a:p>
          <a:endParaRPr lang="en-US"/>
        </a:p>
      </dgm:t>
    </dgm:pt>
    <dgm:pt modelId="{E68ADFC1-AA0C-4417-89FE-019A72E848F5}" type="sibTrans" cxnId="{E44DA1F4-323A-4DA5-95CD-26CA37C6BCF3}">
      <dgm:prSet/>
      <dgm:spPr/>
      <dgm:t>
        <a:bodyPr/>
        <a:lstStyle/>
        <a:p>
          <a:endParaRPr lang="en-US"/>
        </a:p>
      </dgm:t>
    </dgm:pt>
    <dgm:pt modelId="{9464E871-F1A7-4FB7-AEB7-A073A13030F6}">
      <dgm:prSet/>
      <dgm:spPr/>
      <dgm:t>
        <a:bodyPr/>
        <a:lstStyle/>
        <a:p>
          <a:r>
            <a:rPr lang="en-US" dirty="0"/>
            <a:t>Adele for example, if you listen to her lyrics, “Rolling in the Deep” it is “chock full” of metaphors. </a:t>
          </a:r>
        </a:p>
      </dgm:t>
    </dgm:pt>
    <dgm:pt modelId="{DFDB5B02-543E-470C-AE17-4F132BA5F30D}" type="parTrans" cxnId="{647C8642-8BFB-4D59-AC09-3885FB3C65FF}">
      <dgm:prSet/>
      <dgm:spPr/>
      <dgm:t>
        <a:bodyPr/>
        <a:lstStyle/>
        <a:p>
          <a:endParaRPr lang="en-US"/>
        </a:p>
      </dgm:t>
    </dgm:pt>
    <dgm:pt modelId="{782DA808-A329-4890-92DB-89D9CC74932A}" type="sibTrans" cxnId="{647C8642-8BFB-4D59-AC09-3885FB3C65FF}">
      <dgm:prSet/>
      <dgm:spPr/>
      <dgm:t>
        <a:bodyPr/>
        <a:lstStyle/>
        <a:p>
          <a:endParaRPr lang="en-US"/>
        </a:p>
      </dgm:t>
    </dgm:pt>
    <dgm:pt modelId="{8232E11D-6C3E-4B86-86C9-ECABCECAC163}" type="pres">
      <dgm:prSet presAssocID="{438A526E-C8E0-4A43-9F84-BA8FC5650219}" presName="linear" presStyleCnt="0">
        <dgm:presLayoutVars>
          <dgm:animLvl val="lvl"/>
          <dgm:resizeHandles val="exact"/>
        </dgm:presLayoutVars>
      </dgm:prSet>
      <dgm:spPr/>
    </dgm:pt>
    <dgm:pt modelId="{109A3F6A-5811-4710-9C0C-F2BE3EAF053A}" type="pres">
      <dgm:prSet presAssocID="{911DF943-97DF-4640-AE45-0DBCEEA7A28D}" presName="parentText" presStyleLbl="node1" presStyleIdx="0" presStyleCnt="3">
        <dgm:presLayoutVars>
          <dgm:chMax val="0"/>
          <dgm:bulletEnabled val="1"/>
        </dgm:presLayoutVars>
      </dgm:prSet>
      <dgm:spPr/>
    </dgm:pt>
    <dgm:pt modelId="{8C6B67D7-B89E-4838-B4E1-261B11B4C131}" type="pres">
      <dgm:prSet presAssocID="{0390BBB0-E074-4481-9A79-A29E14EB70EC}" presName="spacer" presStyleCnt="0"/>
      <dgm:spPr/>
    </dgm:pt>
    <dgm:pt modelId="{6B8BEE79-857A-468E-A7CD-B5994F8BA5F2}" type="pres">
      <dgm:prSet presAssocID="{445745E6-E600-40BF-A457-ECF80278893E}" presName="parentText" presStyleLbl="node1" presStyleIdx="1" presStyleCnt="3">
        <dgm:presLayoutVars>
          <dgm:chMax val="0"/>
          <dgm:bulletEnabled val="1"/>
        </dgm:presLayoutVars>
      </dgm:prSet>
      <dgm:spPr/>
    </dgm:pt>
    <dgm:pt modelId="{74D02EBA-31B8-4AC3-BE0F-FEC278ED1FA1}" type="pres">
      <dgm:prSet presAssocID="{E68ADFC1-AA0C-4417-89FE-019A72E848F5}" presName="spacer" presStyleCnt="0"/>
      <dgm:spPr/>
    </dgm:pt>
    <dgm:pt modelId="{E4919E48-81AC-49EE-92BA-5CDB58175D64}" type="pres">
      <dgm:prSet presAssocID="{9464E871-F1A7-4FB7-AEB7-A073A13030F6}" presName="parentText" presStyleLbl="node1" presStyleIdx="2" presStyleCnt="3">
        <dgm:presLayoutVars>
          <dgm:chMax val="0"/>
          <dgm:bulletEnabled val="1"/>
        </dgm:presLayoutVars>
      </dgm:prSet>
      <dgm:spPr/>
    </dgm:pt>
  </dgm:ptLst>
  <dgm:cxnLst>
    <dgm:cxn modelId="{70699B2F-C991-4071-B44A-D98EB35EC694}" type="presOf" srcId="{445745E6-E600-40BF-A457-ECF80278893E}" destId="{6B8BEE79-857A-468E-A7CD-B5994F8BA5F2}" srcOrd="0" destOrd="0" presId="urn:microsoft.com/office/officeart/2005/8/layout/vList2"/>
    <dgm:cxn modelId="{647C8642-8BFB-4D59-AC09-3885FB3C65FF}" srcId="{438A526E-C8E0-4A43-9F84-BA8FC5650219}" destId="{9464E871-F1A7-4FB7-AEB7-A073A13030F6}" srcOrd="2" destOrd="0" parTransId="{DFDB5B02-543E-470C-AE17-4F132BA5F30D}" sibTransId="{782DA808-A329-4890-92DB-89D9CC74932A}"/>
    <dgm:cxn modelId="{9A7B9655-3757-4D0E-9A4E-02EA7BB88487}" type="presOf" srcId="{911DF943-97DF-4640-AE45-0DBCEEA7A28D}" destId="{109A3F6A-5811-4710-9C0C-F2BE3EAF053A}" srcOrd="0" destOrd="0" presId="urn:microsoft.com/office/officeart/2005/8/layout/vList2"/>
    <dgm:cxn modelId="{9041579F-1446-45F6-B093-F2BD037CB72E}" srcId="{438A526E-C8E0-4A43-9F84-BA8FC5650219}" destId="{911DF943-97DF-4640-AE45-0DBCEEA7A28D}" srcOrd="0" destOrd="0" parTransId="{0FC90C22-143A-47C7-A8BB-6682F1E99894}" sibTransId="{0390BBB0-E074-4481-9A79-A29E14EB70EC}"/>
    <dgm:cxn modelId="{B22215A2-4450-4E0C-ADBE-E4AC28ACC632}" type="presOf" srcId="{438A526E-C8E0-4A43-9F84-BA8FC5650219}" destId="{8232E11D-6C3E-4B86-86C9-ECABCECAC163}" srcOrd="0" destOrd="0" presId="urn:microsoft.com/office/officeart/2005/8/layout/vList2"/>
    <dgm:cxn modelId="{52112FEC-4619-46BB-B2CA-462DB8A5DA8B}" type="presOf" srcId="{9464E871-F1A7-4FB7-AEB7-A073A13030F6}" destId="{E4919E48-81AC-49EE-92BA-5CDB58175D64}" srcOrd="0" destOrd="0" presId="urn:microsoft.com/office/officeart/2005/8/layout/vList2"/>
    <dgm:cxn modelId="{E44DA1F4-323A-4DA5-95CD-26CA37C6BCF3}" srcId="{438A526E-C8E0-4A43-9F84-BA8FC5650219}" destId="{445745E6-E600-40BF-A457-ECF80278893E}" srcOrd="1" destOrd="0" parTransId="{CE58A59C-3DEC-40CA-965F-777CC4B26926}" sibTransId="{E68ADFC1-AA0C-4417-89FE-019A72E848F5}"/>
    <dgm:cxn modelId="{BB194A1B-F7A6-486D-A8B1-0C224A845E89}" type="presParOf" srcId="{8232E11D-6C3E-4B86-86C9-ECABCECAC163}" destId="{109A3F6A-5811-4710-9C0C-F2BE3EAF053A}" srcOrd="0" destOrd="0" presId="urn:microsoft.com/office/officeart/2005/8/layout/vList2"/>
    <dgm:cxn modelId="{87F1BC7D-09C3-4025-BAB4-2974E227B553}" type="presParOf" srcId="{8232E11D-6C3E-4B86-86C9-ECABCECAC163}" destId="{8C6B67D7-B89E-4838-B4E1-261B11B4C131}" srcOrd="1" destOrd="0" presId="urn:microsoft.com/office/officeart/2005/8/layout/vList2"/>
    <dgm:cxn modelId="{1BF2BBBC-F6D8-4C1D-9FB2-DB5C20D450E4}" type="presParOf" srcId="{8232E11D-6C3E-4B86-86C9-ECABCECAC163}" destId="{6B8BEE79-857A-468E-A7CD-B5994F8BA5F2}" srcOrd="2" destOrd="0" presId="urn:microsoft.com/office/officeart/2005/8/layout/vList2"/>
    <dgm:cxn modelId="{1EC3ABD7-3D3E-4596-85CD-422DC0B4AE61}" type="presParOf" srcId="{8232E11D-6C3E-4B86-86C9-ECABCECAC163}" destId="{74D02EBA-31B8-4AC3-BE0F-FEC278ED1FA1}" srcOrd="3" destOrd="0" presId="urn:microsoft.com/office/officeart/2005/8/layout/vList2"/>
    <dgm:cxn modelId="{D1C01623-895E-4332-B172-38A064F64D1F}" type="presParOf" srcId="{8232E11D-6C3E-4B86-86C9-ECABCECAC163}" destId="{E4919E48-81AC-49EE-92BA-5CDB58175D6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CD53CDC-780E-4DAA-B400-A35ADEE93D3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CF07719-1F03-44B3-B7D0-5E34C3BE0F40}">
      <dgm:prSet/>
      <dgm:spPr/>
      <dgm:t>
        <a:bodyPr/>
        <a:lstStyle/>
        <a:p>
          <a:r>
            <a:rPr lang="en-US"/>
            <a:t>I’m pulling out my hair.</a:t>
          </a:r>
        </a:p>
      </dgm:t>
    </dgm:pt>
    <dgm:pt modelId="{0660EA27-0F7B-4B0A-93A0-36FAAE5DFE57}" type="parTrans" cxnId="{314968FC-BBCC-4D10-9D11-D8B3EE7E82EF}">
      <dgm:prSet/>
      <dgm:spPr/>
      <dgm:t>
        <a:bodyPr/>
        <a:lstStyle/>
        <a:p>
          <a:endParaRPr lang="en-US"/>
        </a:p>
      </dgm:t>
    </dgm:pt>
    <dgm:pt modelId="{D7741BAD-28DD-4E1B-AF8C-E6E333E883A6}" type="sibTrans" cxnId="{314968FC-BBCC-4D10-9D11-D8B3EE7E82EF}">
      <dgm:prSet/>
      <dgm:spPr/>
      <dgm:t>
        <a:bodyPr/>
        <a:lstStyle/>
        <a:p>
          <a:endParaRPr lang="en-US"/>
        </a:p>
      </dgm:t>
    </dgm:pt>
    <dgm:pt modelId="{9D0313C1-04F9-4F8A-A77C-71D39A14264D}">
      <dgm:prSet custT="1"/>
      <dgm:spPr/>
      <dgm:t>
        <a:bodyPr/>
        <a:lstStyle/>
        <a:p>
          <a:r>
            <a:rPr lang="en-US" sz="3000" dirty="0"/>
            <a:t>My back is against the wall.</a:t>
          </a:r>
        </a:p>
      </dgm:t>
    </dgm:pt>
    <dgm:pt modelId="{C17369F4-9F71-4B87-9576-D4EF68BF9F2F}" type="parTrans" cxnId="{B114925F-DAEC-4D28-B0C9-E1BED66CD2F5}">
      <dgm:prSet/>
      <dgm:spPr/>
      <dgm:t>
        <a:bodyPr/>
        <a:lstStyle/>
        <a:p>
          <a:endParaRPr lang="en-US"/>
        </a:p>
      </dgm:t>
    </dgm:pt>
    <dgm:pt modelId="{C5722295-10DD-4D26-803E-4FCC7B0C66C5}" type="sibTrans" cxnId="{B114925F-DAEC-4D28-B0C9-E1BED66CD2F5}">
      <dgm:prSet/>
      <dgm:spPr/>
      <dgm:t>
        <a:bodyPr/>
        <a:lstStyle/>
        <a:p>
          <a:endParaRPr lang="en-US"/>
        </a:p>
      </dgm:t>
    </dgm:pt>
    <dgm:pt modelId="{B1FFD898-4F7E-4ABA-A332-FF531D42EDCB}">
      <dgm:prSet/>
      <dgm:spPr/>
      <dgm:t>
        <a:bodyPr/>
        <a:lstStyle/>
        <a:p>
          <a:r>
            <a:rPr lang="en-US" dirty="0"/>
            <a:t>I’m frozen with fear.</a:t>
          </a:r>
        </a:p>
      </dgm:t>
    </dgm:pt>
    <dgm:pt modelId="{1F480A1E-7BFB-47A6-BAC3-93C111730278}" type="parTrans" cxnId="{2F97E04D-27C0-456C-B3C8-2A673C68A0FD}">
      <dgm:prSet/>
      <dgm:spPr/>
      <dgm:t>
        <a:bodyPr/>
        <a:lstStyle/>
        <a:p>
          <a:endParaRPr lang="en-US"/>
        </a:p>
      </dgm:t>
    </dgm:pt>
    <dgm:pt modelId="{A1BB6278-3D25-43E7-A3AD-97696FBC872C}" type="sibTrans" cxnId="{2F97E04D-27C0-456C-B3C8-2A673C68A0FD}">
      <dgm:prSet/>
      <dgm:spPr/>
      <dgm:t>
        <a:bodyPr/>
        <a:lstStyle/>
        <a:p>
          <a:endParaRPr lang="en-US"/>
        </a:p>
      </dgm:t>
    </dgm:pt>
    <dgm:pt modelId="{47026E3D-8BC5-45AA-9F03-BB8FADCD761B}">
      <dgm:prSet/>
      <dgm:spPr/>
      <dgm:t>
        <a:bodyPr/>
        <a:lstStyle/>
        <a:p>
          <a:r>
            <a:rPr lang="en-US" dirty="0"/>
            <a:t>Yours _____________________</a:t>
          </a:r>
        </a:p>
      </dgm:t>
    </dgm:pt>
    <dgm:pt modelId="{72F2A7A1-2A80-4070-A98A-32F291134ED9}" type="parTrans" cxnId="{0C15B9FC-6371-4B7B-9C13-68F4195016CB}">
      <dgm:prSet/>
      <dgm:spPr/>
      <dgm:t>
        <a:bodyPr/>
        <a:lstStyle/>
        <a:p>
          <a:endParaRPr lang="en-US"/>
        </a:p>
      </dgm:t>
    </dgm:pt>
    <dgm:pt modelId="{98C92F36-AE05-4EFC-9140-CA725E73317D}" type="sibTrans" cxnId="{0C15B9FC-6371-4B7B-9C13-68F4195016CB}">
      <dgm:prSet/>
      <dgm:spPr/>
      <dgm:t>
        <a:bodyPr/>
        <a:lstStyle/>
        <a:p>
          <a:endParaRPr lang="en-US"/>
        </a:p>
      </dgm:t>
    </dgm:pt>
    <dgm:pt modelId="{5A9A5786-7F35-4937-8F57-B6E191A5B8AA}" type="pres">
      <dgm:prSet presAssocID="{CCD53CDC-780E-4DAA-B400-A35ADEE93D3D}" presName="linear" presStyleCnt="0">
        <dgm:presLayoutVars>
          <dgm:animLvl val="lvl"/>
          <dgm:resizeHandles val="exact"/>
        </dgm:presLayoutVars>
      </dgm:prSet>
      <dgm:spPr/>
    </dgm:pt>
    <dgm:pt modelId="{6007B812-0CBA-43DA-A65E-8A1A5324E20D}" type="pres">
      <dgm:prSet presAssocID="{1CF07719-1F03-44B3-B7D0-5E34C3BE0F40}" presName="parentText" presStyleLbl="node1" presStyleIdx="0" presStyleCnt="4">
        <dgm:presLayoutVars>
          <dgm:chMax val="0"/>
          <dgm:bulletEnabled val="1"/>
        </dgm:presLayoutVars>
      </dgm:prSet>
      <dgm:spPr/>
    </dgm:pt>
    <dgm:pt modelId="{FF7F6C94-B6E9-489F-AA76-5A626A008873}" type="pres">
      <dgm:prSet presAssocID="{D7741BAD-28DD-4E1B-AF8C-E6E333E883A6}" presName="spacer" presStyleCnt="0"/>
      <dgm:spPr/>
    </dgm:pt>
    <dgm:pt modelId="{CDB6A714-EFFC-4E07-823D-BABED5218B2B}" type="pres">
      <dgm:prSet presAssocID="{9D0313C1-04F9-4F8A-A77C-71D39A14264D}" presName="parentText" presStyleLbl="node1" presStyleIdx="1" presStyleCnt="4">
        <dgm:presLayoutVars>
          <dgm:chMax val="0"/>
          <dgm:bulletEnabled val="1"/>
        </dgm:presLayoutVars>
      </dgm:prSet>
      <dgm:spPr/>
    </dgm:pt>
    <dgm:pt modelId="{3C786B7F-9326-487B-AD22-B2B0CB819E1A}" type="pres">
      <dgm:prSet presAssocID="{C5722295-10DD-4D26-803E-4FCC7B0C66C5}" presName="spacer" presStyleCnt="0"/>
      <dgm:spPr/>
    </dgm:pt>
    <dgm:pt modelId="{7721725C-C069-41B9-A260-FD00C4A8C9F0}" type="pres">
      <dgm:prSet presAssocID="{B1FFD898-4F7E-4ABA-A332-FF531D42EDCB}" presName="parentText" presStyleLbl="node1" presStyleIdx="2" presStyleCnt="4">
        <dgm:presLayoutVars>
          <dgm:chMax val="0"/>
          <dgm:bulletEnabled val="1"/>
        </dgm:presLayoutVars>
      </dgm:prSet>
      <dgm:spPr/>
    </dgm:pt>
    <dgm:pt modelId="{7FD4A5F1-6842-4516-AD00-D81D067E0CA8}" type="pres">
      <dgm:prSet presAssocID="{A1BB6278-3D25-43E7-A3AD-97696FBC872C}" presName="spacer" presStyleCnt="0"/>
      <dgm:spPr/>
    </dgm:pt>
    <dgm:pt modelId="{0FE8FCEB-6764-4298-8DC3-341E596C7C0C}" type="pres">
      <dgm:prSet presAssocID="{47026E3D-8BC5-45AA-9F03-BB8FADCD761B}" presName="parentText" presStyleLbl="node1" presStyleIdx="3" presStyleCnt="4">
        <dgm:presLayoutVars>
          <dgm:chMax val="0"/>
          <dgm:bulletEnabled val="1"/>
        </dgm:presLayoutVars>
      </dgm:prSet>
      <dgm:spPr/>
    </dgm:pt>
  </dgm:ptLst>
  <dgm:cxnLst>
    <dgm:cxn modelId="{A61E3B0A-A730-4575-93C0-B19469EF7C70}" type="presOf" srcId="{9D0313C1-04F9-4F8A-A77C-71D39A14264D}" destId="{CDB6A714-EFFC-4E07-823D-BABED5218B2B}" srcOrd="0" destOrd="0" presId="urn:microsoft.com/office/officeart/2005/8/layout/vList2"/>
    <dgm:cxn modelId="{B114925F-DAEC-4D28-B0C9-E1BED66CD2F5}" srcId="{CCD53CDC-780E-4DAA-B400-A35ADEE93D3D}" destId="{9D0313C1-04F9-4F8A-A77C-71D39A14264D}" srcOrd="1" destOrd="0" parTransId="{C17369F4-9F71-4B87-9576-D4EF68BF9F2F}" sibTransId="{C5722295-10DD-4D26-803E-4FCC7B0C66C5}"/>
    <dgm:cxn modelId="{2F97E04D-27C0-456C-B3C8-2A673C68A0FD}" srcId="{CCD53CDC-780E-4DAA-B400-A35ADEE93D3D}" destId="{B1FFD898-4F7E-4ABA-A332-FF531D42EDCB}" srcOrd="2" destOrd="0" parTransId="{1F480A1E-7BFB-47A6-BAC3-93C111730278}" sibTransId="{A1BB6278-3D25-43E7-A3AD-97696FBC872C}"/>
    <dgm:cxn modelId="{E9E9E48A-4A91-4018-882C-614D98204EEF}" type="presOf" srcId="{1CF07719-1F03-44B3-B7D0-5E34C3BE0F40}" destId="{6007B812-0CBA-43DA-A65E-8A1A5324E20D}" srcOrd="0" destOrd="0" presId="urn:microsoft.com/office/officeart/2005/8/layout/vList2"/>
    <dgm:cxn modelId="{60B7BF91-C67F-4307-9E88-44DFC76683FE}" type="presOf" srcId="{47026E3D-8BC5-45AA-9F03-BB8FADCD761B}" destId="{0FE8FCEB-6764-4298-8DC3-341E596C7C0C}" srcOrd="0" destOrd="0" presId="urn:microsoft.com/office/officeart/2005/8/layout/vList2"/>
    <dgm:cxn modelId="{FFDC0EB8-7EF3-4D5A-80AD-13D0085CE2B4}" type="presOf" srcId="{B1FFD898-4F7E-4ABA-A332-FF531D42EDCB}" destId="{7721725C-C069-41B9-A260-FD00C4A8C9F0}" srcOrd="0" destOrd="0" presId="urn:microsoft.com/office/officeart/2005/8/layout/vList2"/>
    <dgm:cxn modelId="{CDCA0DC2-180A-415D-8A68-7C7470B10CC0}" type="presOf" srcId="{CCD53CDC-780E-4DAA-B400-A35ADEE93D3D}" destId="{5A9A5786-7F35-4937-8F57-B6E191A5B8AA}" srcOrd="0" destOrd="0" presId="urn:microsoft.com/office/officeart/2005/8/layout/vList2"/>
    <dgm:cxn modelId="{314968FC-BBCC-4D10-9D11-D8B3EE7E82EF}" srcId="{CCD53CDC-780E-4DAA-B400-A35ADEE93D3D}" destId="{1CF07719-1F03-44B3-B7D0-5E34C3BE0F40}" srcOrd="0" destOrd="0" parTransId="{0660EA27-0F7B-4B0A-93A0-36FAAE5DFE57}" sibTransId="{D7741BAD-28DD-4E1B-AF8C-E6E333E883A6}"/>
    <dgm:cxn modelId="{0C15B9FC-6371-4B7B-9C13-68F4195016CB}" srcId="{CCD53CDC-780E-4DAA-B400-A35ADEE93D3D}" destId="{47026E3D-8BC5-45AA-9F03-BB8FADCD761B}" srcOrd="3" destOrd="0" parTransId="{72F2A7A1-2A80-4070-A98A-32F291134ED9}" sibTransId="{98C92F36-AE05-4EFC-9140-CA725E73317D}"/>
    <dgm:cxn modelId="{FAC1572A-D00D-4DB2-A3AF-80A84D7817E3}" type="presParOf" srcId="{5A9A5786-7F35-4937-8F57-B6E191A5B8AA}" destId="{6007B812-0CBA-43DA-A65E-8A1A5324E20D}" srcOrd="0" destOrd="0" presId="urn:microsoft.com/office/officeart/2005/8/layout/vList2"/>
    <dgm:cxn modelId="{C9F1C841-51EA-40EF-812E-3900470C4D7F}" type="presParOf" srcId="{5A9A5786-7F35-4937-8F57-B6E191A5B8AA}" destId="{FF7F6C94-B6E9-489F-AA76-5A626A008873}" srcOrd="1" destOrd="0" presId="urn:microsoft.com/office/officeart/2005/8/layout/vList2"/>
    <dgm:cxn modelId="{6BE78732-F286-4099-B596-F2B5ABBEF37F}" type="presParOf" srcId="{5A9A5786-7F35-4937-8F57-B6E191A5B8AA}" destId="{CDB6A714-EFFC-4E07-823D-BABED5218B2B}" srcOrd="2" destOrd="0" presId="urn:microsoft.com/office/officeart/2005/8/layout/vList2"/>
    <dgm:cxn modelId="{EF3A375E-FEFD-441A-83E3-ED0FF2005BDC}" type="presParOf" srcId="{5A9A5786-7F35-4937-8F57-B6E191A5B8AA}" destId="{3C786B7F-9326-487B-AD22-B2B0CB819E1A}" srcOrd="3" destOrd="0" presId="urn:microsoft.com/office/officeart/2005/8/layout/vList2"/>
    <dgm:cxn modelId="{CDB83A0F-4E03-44BA-B215-1E15E1806AB7}" type="presParOf" srcId="{5A9A5786-7F35-4937-8F57-B6E191A5B8AA}" destId="{7721725C-C069-41B9-A260-FD00C4A8C9F0}" srcOrd="4" destOrd="0" presId="urn:microsoft.com/office/officeart/2005/8/layout/vList2"/>
    <dgm:cxn modelId="{175A0EB7-D2AF-4A42-AE3F-827E3CB583EE}" type="presParOf" srcId="{5A9A5786-7F35-4937-8F57-B6E191A5B8AA}" destId="{7FD4A5F1-6842-4516-AD00-D81D067E0CA8}" srcOrd="5" destOrd="0" presId="urn:microsoft.com/office/officeart/2005/8/layout/vList2"/>
    <dgm:cxn modelId="{83543D69-BC9D-4BD4-ACAB-FF69BBFDA0F4}" type="presParOf" srcId="{5A9A5786-7F35-4937-8F57-B6E191A5B8AA}" destId="{0FE8FCEB-6764-4298-8DC3-341E596C7C0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71E00D-AB1E-4C7F-A953-3B6F1D59646B}" type="doc">
      <dgm:prSet loTypeId="urn:microsoft.com/office/officeart/2005/8/layout/default" loCatId="list" qsTypeId="urn:microsoft.com/office/officeart/2005/8/quickstyle/simple5" qsCatId="simple" csTypeId="urn:microsoft.com/office/officeart/2005/8/colors/colorful2" csCatId="colorful"/>
      <dgm:spPr/>
      <dgm:t>
        <a:bodyPr/>
        <a:lstStyle/>
        <a:p>
          <a:endParaRPr lang="en-US"/>
        </a:p>
      </dgm:t>
    </dgm:pt>
    <dgm:pt modelId="{D3416A53-2508-4103-852C-58E0BF9F341B}">
      <dgm:prSet/>
      <dgm:spPr/>
      <dgm:t>
        <a:bodyPr/>
        <a:lstStyle/>
        <a:p>
          <a:r>
            <a:rPr lang="en-US"/>
            <a:t>Choose a real issue to process</a:t>
          </a:r>
        </a:p>
      </dgm:t>
    </dgm:pt>
    <dgm:pt modelId="{DA217D66-A734-4728-B123-48BF4A6D6EEC}" type="parTrans" cxnId="{E4F6575E-2DD1-4C01-A7B6-6C4A9DAFF9BD}">
      <dgm:prSet/>
      <dgm:spPr/>
      <dgm:t>
        <a:bodyPr/>
        <a:lstStyle/>
        <a:p>
          <a:endParaRPr lang="en-US"/>
        </a:p>
      </dgm:t>
    </dgm:pt>
    <dgm:pt modelId="{D3B2EC8A-FBE4-486B-A06E-B192401822C6}" type="sibTrans" cxnId="{E4F6575E-2DD1-4C01-A7B6-6C4A9DAFF9BD}">
      <dgm:prSet/>
      <dgm:spPr/>
      <dgm:t>
        <a:bodyPr/>
        <a:lstStyle/>
        <a:p>
          <a:endParaRPr lang="en-US"/>
        </a:p>
      </dgm:t>
    </dgm:pt>
    <dgm:pt modelId="{DE11A99D-65C5-4C90-BAB0-FA62A0E9226F}">
      <dgm:prSet/>
      <dgm:spPr/>
      <dgm:t>
        <a:bodyPr/>
        <a:lstStyle/>
        <a:p>
          <a:r>
            <a:rPr lang="en-US"/>
            <a:t>Example: Anxiety driving in the rain after an accident in the rain</a:t>
          </a:r>
        </a:p>
      </dgm:t>
    </dgm:pt>
    <dgm:pt modelId="{BB8CBB55-2693-40C1-BF51-555F2F57CF33}" type="parTrans" cxnId="{9113B6C8-DF0F-4F08-9ECB-34867DC4BA28}">
      <dgm:prSet/>
      <dgm:spPr/>
      <dgm:t>
        <a:bodyPr/>
        <a:lstStyle/>
        <a:p>
          <a:endParaRPr lang="en-US"/>
        </a:p>
      </dgm:t>
    </dgm:pt>
    <dgm:pt modelId="{3DE13B58-01FF-4A5C-9689-B0B497F1A862}" type="sibTrans" cxnId="{9113B6C8-DF0F-4F08-9ECB-34867DC4BA28}">
      <dgm:prSet/>
      <dgm:spPr/>
      <dgm:t>
        <a:bodyPr/>
        <a:lstStyle/>
        <a:p>
          <a:endParaRPr lang="en-US"/>
        </a:p>
      </dgm:t>
    </dgm:pt>
    <dgm:pt modelId="{8CAA8550-C6D1-4EBA-A8FF-D80BAD260B86}">
      <dgm:prSet/>
      <dgm:spPr/>
      <dgm:t>
        <a:bodyPr/>
        <a:lstStyle/>
        <a:p>
          <a:r>
            <a:rPr lang="en-US"/>
            <a:t>Read the Script as written</a:t>
          </a:r>
        </a:p>
      </dgm:t>
    </dgm:pt>
    <dgm:pt modelId="{BD09B8F9-6F22-40B0-AA20-E17C9AD2DDEF}" type="parTrans" cxnId="{D10B6C34-68ED-4ACB-B8F4-94833B7085BC}">
      <dgm:prSet/>
      <dgm:spPr/>
      <dgm:t>
        <a:bodyPr/>
        <a:lstStyle/>
        <a:p>
          <a:endParaRPr lang="en-US"/>
        </a:p>
      </dgm:t>
    </dgm:pt>
    <dgm:pt modelId="{3A4FA932-3D21-45BC-B674-45BF4DF221FC}" type="sibTrans" cxnId="{D10B6C34-68ED-4ACB-B8F4-94833B7085BC}">
      <dgm:prSet/>
      <dgm:spPr/>
      <dgm:t>
        <a:bodyPr/>
        <a:lstStyle/>
        <a:p>
          <a:endParaRPr lang="en-US"/>
        </a:p>
      </dgm:t>
    </dgm:pt>
    <dgm:pt modelId="{B901FD95-B593-47BB-9E1A-910C80946956}">
      <dgm:prSet/>
      <dgm:spPr/>
      <dgm:t>
        <a:bodyPr/>
        <a:lstStyle/>
        <a:p>
          <a:r>
            <a:rPr lang="en-US"/>
            <a:t>Take your Basic, Little Liar, and Difficult Sensation scripts with you</a:t>
          </a:r>
        </a:p>
      </dgm:t>
    </dgm:pt>
    <dgm:pt modelId="{6D6BCDD9-52E8-4426-BE75-7654A4887836}" type="parTrans" cxnId="{F061B39E-07A6-48DC-8A78-2280B194AB0C}">
      <dgm:prSet/>
      <dgm:spPr/>
      <dgm:t>
        <a:bodyPr/>
        <a:lstStyle/>
        <a:p>
          <a:endParaRPr lang="en-US"/>
        </a:p>
      </dgm:t>
    </dgm:pt>
    <dgm:pt modelId="{0F10B843-A89E-46C4-B058-D30A37A4E00A}" type="sibTrans" cxnId="{F061B39E-07A6-48DC-8A78-2280B194AB0C}">
      <dgm:prSet/>
      <dgm:spPr/>
      <dgm:t>
        <a:bodyPr/>
        <a:lstStyle/>
        <a:p>
          <a:endParaRPr lang="en-US"/>
        </a:p>
      </dgm:t>
    </dgm:pt>
    <dgm:pt modelId="{DA15E3B2-6A14-C747-A42E-E144490F4166}" type="pres">
      <dgm:prSet presAssocID="{1E71E00D-AB1E-4C7F-A953-3B6F1D59646B}" presName="diagram" presStyleCnt="0">
        <dgm:presLayoutVars>
          <dgm:dir/>
          <dgm:resizeHandles val="exact"/>
        </dgm:presLayoutVars>
      </dgm:prSet>
      <dgm:spPr/>
    </dgm:pt>
    <dgm:pt modelId="{37D7FF8C-FDCB-A848-A061-DADF887A6FDB}" type="pres">
      <dgm:prSet presAssocID="{D3416A53-2508-4103-852C-58E0BF9F341B}" presName="node" presStyleLbl="node1" presStyleIdx="0" presStyleCnt="4">
        <dgm:presLayoutVars>
          <dgm:bulletEnabled val="1"/>
        </dgm:presLayoutVars>
      </dgm:prSet>
      <dgm:spPr/>
    </dgm:pt>
    <dgm:pt modelId="{C4645377-8B88-5340-80D3-F089D7CAB8FF}" type="pres">
      <dgm:prSet presAssocID="{D3B2EC8A-FBE4-486B-A06E-B192401822C6}" presName="sibTrans" presStyleCnt="0"/>
      <dgm:spPr/>
    </dgm:pt>
    <dgm:pt modelId="{502E02D9-08D9-D54A-BB6D-144A2E3A6E3C}" type="pres">
      <dgm:prSet presAssocID="{DE11A99D-65C5-4C90-BAB0-FA62A0E9226F}" presName="node" presStyleLbl="node1" presStyleIdx="1" presStyleCnt="4">
        <dgm:presLayoutVars>
          <dgm:bulletEnabled val="1"/>
        </dgm:presLayoutVars>
      </dgm:prSet>
      <dgm:spPr/>
    </dgm:pt>
    <dgm:pt modelId="{3D729783-8124-2844-95ED-F6B700DA755A}" type="pres">
      <dgm:prSet presAssocID="{3DE13B58-01FF-4A5C-9689-B0B497F1A862}" presName="sibTrans" presStyleCnt="0"/>
      <dgm:spPr/>
    </dgm:pt>
    <dgm:pt modelId="{85F8CD1A-42AB-1048-BBC6-8577FB58325B}" type="pres">
      <dgm:prSet presAssocID="{8CAA8550-C6D1-4EBA-A8FF-D80BAD260B86}" presName="node" presStyleLbl="node1" presStyleIdx="2" presStyleCnt="4">
        <dgm:presLayoutVars>
          <dgm:bulletEnabled val="1"/>
        </dgm:presLayoutVars>
      </dgm:prSet>
      <dgm:spPr/>
    </dgm:pt>
    <dgm:pt modelId="{0D8BC3F5-8D95-8042-B0C1-38E30FAD5FA9}" type="pres">
      <dgm:prSet presAssocID="{3A4FA932-3D21-45BC-B674-45BF4DF221FC}" presName="sibTrans" presStyleCnt="0"/>
      <dgm:spPr/>
    </dgm:pt>
    <dgm:pt modelId="{B18240D7-AB0D-3244-AE99-3DA3E46E7C37}" type="pres">
      <dgm:prSet presAssocID="{B901FD95-B593-47BB-9E1A-910C80946956}" presName="node" presStyleLbl="node1" presStyleIdx="3" presStyleCnt="4">
        <dgm:presLayoutVars>
          <dgm:bulletEnabled val="1"/>
        </dgm:presLayoutVars>
      </dgm:prSet>
      <dgm:spPr/>
    </dgm:pt>
  </dgm:ptLst>
  <dgm:cxnLst>
    <dgm:cxn modelId="{3AF8FA17-5578-0C4F-8913-45FDD05DADCF}" type="presOf" srcId="{1E71E00D-AB1E-4C7F-A953-3B6F1D59646B}" destId="{DA15E3B2-6A14-C747-A42E-E144490F4166}" srcOrd="0" destOrd="0" presId="urn:microsoft.com/office/officeart/2005/8/layout/default"/>
    <dgm:cxn modelId="{D10B6C34-68ED-4ACB-B8F4-94833B7085BC}" srcId="{1E71E00D-AB1E-4C7F-A953-3B6F1D59646B}" destId="{8CAA8550-C6D1-4EBA-A8FF-D80BAD260B86}" srcOrd="2" destOrd="0" parTransId="{BD09B8F9-6F22-40B0-AA20-E17C9AD2DDEF}" sibTransId="{3A4FA932-3D21-45BC-B674-45BF4DF221FC}"/>
    <dgm:cxn modelId="{E4F6575E-2DD1-4C01-A7B6-6C4A9DAFF9BD}" srcId="{1E71E00D-AB1E-4C7F-A953-3B6F1D59646B}" destId="{D3416A53-2508-4103-852C-58E0BF9F341B}" srcOrd="0" destOrd="0" parTransId="{DA217D66-A734-4728-B123-48BF4A6D6EEC}" sibTransId="{D3B2EC8A-FBE4-486B-A06E-B192401822C6}"/>
    <dgm:cxn modelId="{F061B39E-07A6-48DC-8A78-2280B194AB0C}" srcId="{1E71E00D-AB1E-4C7F-A953-3B6F1D59646B}" destId="{B901FD95-B593-47BB-9E1A-910C80946956}" srcOrd="3" destOrd="0" parTransId="{6D6BCDD9-52E8-4426-BE75-7654A4887836}" sibTransId="{0F10B843-A89E-46C4-B058-D30A37A4E00A}"/>
    <dgm:cxn modelId="{F4BB55B4-140B-9042-8AB7-56B2E9B1BB65}" type="presOf" srcId="{8CAA8550-C6D1-4EBA-A8FF-D80BAD260B86}" destId="{85F8CD1A-42AB-1048-BBC6-8577FB58325B}" srcOrd="0" destOrd="0" presId="urn:microsoft.com/office/officeart/2005/8/layout/default"/>
    <dgm:cxn modelId="{7A6C65C2-3B33-8744-8A98-80AF427CD00A}" type="presOf" srcId="{D3416A53-2508-4103-852C-58E0BF9F341B}" destId="{37D7FF8C-FDCB-A848-A061-DADF887A6FDB}" srcOrd="0" destOrd="0" presId="urn:microsoft.com/office/officeart/2005/8/layout/default"/>
    <dgm:cxn modelId="{9113B6C8-DF0F-4F08-9ECB-34867DC4BA28}" srcId="{1E71E00D-AB1E-4C7F-A953-3B6F1D59646B}" destId="{DE11A99D-65C5-4C90-BAB0-FA62A0E9226F}" srcOrd="1" destOrd="0" parTransId="{BB8CBB55-2693-40C1-BF51-555F2F57CF33}" sibTransId="{3DE13B58-01FF-4A5C-9689-B0B497F1A862}"/>
    <dgm:cxn modelId="{2FB140DB-1C08-A646-B507-0D70C1F4F66A}" type="presOf" srcId="{B901FD95-B593-47BB-9E1A-910C80946956}" destId="{B18240D7-AB0D-3244-AE99-3DA3E46E7C37}" srcOrd="0" destOrd="0" presId="urn:microsoft.com/office/officeart/2005/8/layout/default"/>
    <dgm:cxn modelId="{DACC3AE3-1819-A644-8240-B10068319746}" type="presOf" srcId="{DE11A99D-65C5-4C90-BAB0-FA62A0E9226F}" destId="{502E02D9-08D9-D54A-BB6D-144A2E3A6E3C}" srcOrd="0" destOrd="0" presId="urn:microsoft.com/office/officeart/2005/8/layout/default"/>
    <dgm:cxn modelId="{4A709F8D-7FD3-004E-9BD1-EF1C5A0486D6}" type="presParOf" srcId="{DA15E3B2-6A14-C747-A42E-E144490F4166}" destId="{37D7FF8C-FDCB-A848-A061-DADF887A6FDB}" srcOrd="0" destOrd="0" presId="urn:microsoft.com/office/officeart/2005/8/layout/default"/>
    <dgm:cxn modelId="{182655CA-2162-5C46-A424-4BA7AA8C64AA}" type="presParOf" srcId="{DA15E3B2-6A14-C747-A42E-E144490F4166}" destId="{C4645377-8B88-5340-80D3-F089D7CAB8FF}" srcOrd="1" destOrd="0" presId="urn:microsoft.com/office/officeart/2005/8/layout/default"/>
    <dgm:cxn modelId="{878A7235-4E6F-B544-99AF-181BD9D911AD}" type="presParOf" srcId="{DA15E3B2-6A14-C747-A42E-E144490F4166}" destId="{502E02D9-08D9-D54A-BB6D-144A2E3A6E3C}" srcOrd="2" destOrd="0" presId="urn:microsoft.com/office/officeart/2005/8/layout/default"/>
    <dgm:cxn modelId="{4F79A896-5E4F-7746-8F64-C2EDEEBF8DFC}" type="presParOf" srcId="{DA15E3B2-6A14-C747-A42E-E144490F4166}" destId="{3D729783-8124-2844-95ED-F6B700DA755A}" srcOrd="3" destOrd="0" presId="urn:microsoft.com/office/officeart/2005/8/layout/default"/>
    <dgm:cxn modelId="{B45DDDD9-4C04-7543-B2BE-4F5BA68D8C95}" type="presParOf" srcId="{DA15E3B2-6A14-C747-A42E-E144490F4166}" destId="{85F8CD1A-42AB-1048-BBC6-8577FB58325B}" srcOrd="4" destOrd="0" presId="urn:microsoft.com/office/officeart/2005/8/layout/default"/>
    <dgm:cxn modelId="{ECB793F3-3C3A-094A-A657-EB5FBF8F649F}" type="presParOf" srcId="{DA15E3B2-6A14-C747-A42E-E144490F4166}" destId="{0D8BC3F5-8D95-8042-B0C1-38E30FAD5FA9}" srcOrd="5" destOrd="0" presId="urn:microsoft.com/office/officeart/2005/8/layout/default"/>
    <dgm:cxn modelId="{E8C7C3BD-23B0-9A41-B6E9-728AA8ED5C8A}" type="presParOf" srcId="{DA15E3B2-6A14-C747-A42E-E144490F4166}" destId="{B18240D7-AB0D-3244-AE99-3DA3E46E7C37}"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8185B58-5084-4782-BB1D-43AAD5E253BC}"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B41F7F7-110A-471B-A11D-609039F32731}">
      <dgm:prSet/>
      <dgm:spPr/>
      <dgm:t>
        <a:bodyPr/>
        <a:lstStyle/>
        <a:p>
          <a:r>
            <a:rPr lang="en-US" dirty="0"/>
            <a:t>New attitude</a:t>
          </a:r>
        </a:p>
      </dgm:t>
    </dgm:pt>
    <dgm:pt modelId="{3B1D4466-9FC9-4630-BA96-AB791E289A03}" type="parTrans" cxnId="{F21D7D52-D156-4861-8F6E-A19CA33338D5}">
      <dgm:prSet/>
      <dgm:spPr/>
      <dgm:t>
        <a:bodyPr/>
        <a:lstStyle/>
        <a:p>
          <a:endParaRPr lang="en-US"/>
        </a:p>
      </dgm:t>
    </dgm:pt>
    <dgm:pt modelId="{065863F8-7C8A-4BC9-8D3A-12758976253E}" type="sibTrans" cxnId="{F21D7D52-D156-4861-8F6E-A19CA33338D5}">
      <dgm:prSet/>
      <dgm:spPr/>
      <dgm:t>
        <a:bodyPr/>
        <a:lstStyle/>
        <a:p>
          <a:endParaRPr lang="en-US"/>
        </a:p>
      </dgm:t>
    </dgm:pt>
    <dgm:pt modelId="{056DC9F1-9EAD-41A5-A04E-873C8993F922}">
      <dgm:prSet/>
      <dgm:spPr/>
      <dgm:t>
        <a:bodyPr/>
        <a:lstStyle/>
        <a:p>
          <a:r>
            <a:rPr lang="en-US" dirty="0"/>
            <a:t>New idea </a:t>
          </a:r>
        </a:p>
      </dgm:t>
    </dgm:pt>
    <dgm:pt modelId="{8AEE00EB-EC7D-4AD1-9078-1BBE5FFDDF5F}" type="parTrans" cxnId="{2FBC548D-2C56-46C4-8E5A-EE33453892D2}">
      <dgm:prSet/>
      <dgm:spPr/>
      <dgm:t>
        <a:bodyPr/>
        <a:lstStyle/>
        <a:p>
          <a:endParaRPr lang="en-US"/>
        </a:p>
      </dgm:t>
    </dgm:pt>
    <dgm:pt modelId="{1EC8C495-47D1-4DC7-93D1-CACE5DC83F44}" type="sibTrans" cxnId="{2FBC548D-2C56-46C4-8E5A-EE33453892D2}">
      <dgm:prSet/>
      <dgm:spPr/>
      <dgm:t>
        <a:bodyPr/>
        <a:lstStyle/>
        <a:p>
          <a:endParaRPr lang="en-US"/>
        </a:p>
      </dgm:t>
    </dgm:pt>
    <dgm:pt modelId="{058015EA-CC87-4886-88A0-B469C3881D05}">
      <dgm:prSet/>
      <dgm:spPr/>
      <dgm:t>
        <a:bodyPr/>
        <a:lstStyle/>
        <a:p>
          <a:r>
            <a:rPr lang="en-US" dirty="0"/>
            <a:t>Happy thoughts</a:t>
          </a:r>
        </a:p>
      </dgm:t>
    </dgm:pt>
    <dgm:pt modelId="{985E8729-B068-47AE-A9D0-A236E8AB1741}" type="parTrans" cxnId="{80D742AA-00A0-4F3F-ACCA-4BAA0F0ACF51}">
      <dgm:prSet/>
      <dgm:spPr/>
      <dgm:t>
        <a:bodyPr/>
        <a:lstStyle/>
        <a:p>
          <a:endParaRPr lang="en-US"/>
        </a:p>
      </dgm:t>
    </dgm:pt>
    <dgm:pt modelId="{0023EA28-8D47-4D7E-9911-D4A527E5847C}" type="sibTrans" cxnId="{80D742AA-00A0-4F3F-ACCA-4BAA0F0ACF51}">
      <dgm:prSet/>
      <dgm:spPr/>
      <dgm:t>
        <a:bodyPr/>
        <a:lstStyle/>
        <a:p>
          <a:endParaRPr lang="en-US"/>
        </a:p>
      </dgm:t>
    </dgm:pt>
    <dgm:pt modelId="{E353BE1D-DCC1-4B5C-805C-358689FC37C0}">
      <dgm:prSet/>
      <dgm:spPr/>
      <dgm:t>
        <a:bodyPr/>
        <a:lstStyle/>
        <a:p>
          <a:r>
            <a:rPr lang="en-US" dirty="0"/>
            <a:t>A shield</a:t>
          </a:r>
        </a:p>
      </dgm:t>
    </dgm:pt>
    <dgm:pt modelId="{C954521A-CFB9-4A13-AB5E-FF970E94ECF6}" type="parTrans" cxnId="{E88BC202-AF71-4570-812A-9F340D33C2E3}">
      <dgm:prSet/>
      <dgm:spPr/>
      <dgm:t>
        <a:bodyPr/>
        <a:lstStyle/>
        <a:p>
          <a:endParaRPr lang="en-US"/>
        </a:p>
      </dgm:t>
    </dgm:pt>
    <dgm:pt modelId="{50880D08-225B-48B6-9B7C-00C145DCA8C6}" type="sibTrans" cxnId="{E88BC202-AF71-4570-812A-9F340D33C2E3}">
      <dgm:prSet/>
      <dgm:spPr/>
      <dgm:t>
        <a:bodyPr/>
        <a:lstStyle/>
        <a:p>
          <a:endParaRPr lang="en-US"/>
        </a:p>
      </dgm:t>
    </dgm:pt>
    <dgm:pt modelId="{0E8E53B2-7F04-477D-9947-AA3067FABCCB}">
      <dgm:prSet/>
      <dgm:spPr/>
      <dgm:t>
        <a:bodyPr/>
        <a:lstStyle/>
        <a:p>
          <a:r>
            <a:rPr lang="en-US"/>
            <a:t>Resolution</a:t>
          </a:r>
        </a:p>
      </dgm:t>
    </dgm:pt>
    <dgm:pt modelId="{A6CA933E-C767-46BD-ADE0-F411804FDDCC}" type="parTrans" cxnId="{26A50FC4-AC9C-4D73-94AA-89024FA13E76}">
      <dgm:prSet/>
      <dgm:spPr/>
      <dgm:t>
        <a:bodyPr/>
        <a:lstStyle/>
        <a:p>
          <a:endParaRPr lang="en-US"/>
        </a:p>
      </dgm:t>
    </dgm:pt>
    <dgm:pt modelId="{D2415F33-DE25-4A28-8D56-65D3FF7587D1}" type="sibTrans" cxnId="{26A50FC4-AC9C-4D73-94AA-89024FA13E76}">
      <dgm:prSet/>
      <dgm:spPr/>
      <dgm:t>
        <a:bodyPr/>
        <a:lstStyle/>
        <a:p>
          <a:endParaRPr lang="en-US"/>
        </a:p>
      </dgm:t>
    </dgm:pt>
    <dgm:pt modelId="{59B26F5C-16CF-47BE-B93F-D91BE4A12BB5}">
      <dgm:prSet/>
      <dgm:spPr/>
      <dgm:t>
        <a:bodyPr/>
        <a:lstStyle/>
        <a:p>
          <a:r>
            <a:rPr lang="en-US"/>
            <a:t>A store filled with anything the client needs</a:t>
          </a:r>
        </a:p>
      </dgm:t>
    </dgm:pt>
    <dgm:pt modelId="{B02CD0C8-4327-4871-80B9-FC886B3745AB}" type="parTrans" cxnId="{A2919E1B-728E-4719-BB85-0005869C9359}">
      <dgm:prSet/>
      <dgm:spPr/>
      <dgm:t>
        <a:bodyPr/>
        <a:lstStyle/>
        <a:p>
          <a:endParaRPr lang="en-US"/>
        </a:p>
      </dgm:t>
    </dgm:pt>
    <dgm:pt modelId="{7F945539-9C66-4733-A891-D5B02C1FE7E6}" type="sibTrans" cxnId="{A2919E1B-728E-4719-BB85-0005869C9359}">
      <dgm:prSet/>
      <dgm:spPr/>
      <dgm:t>
        <a:bodyPr/>
        <a:lstStyle/>
        <a:p>
          <a:endParaRPr lang="en-US"/>
        </a:p>
      </dgm:t>
    </dgm:pt>
    <dgm:pt modelId="{5909AC40-750C-4184-B824-7125BE4F67AE}" type="pres">
      <dgm:prSet presAssocID="{F8185B58-5084-4782-BB1D-43AAD5E253BC}" presName="diagram" presStyleCnt="0">
        <dgm:presLayoutVars>
          <dgm:dir/>
          <dgm:resizeHandles val="exact"/>
        </dgm:presLayoutVars>
      </dgm:prSet>
      <dgm:spPr/>
    </dgm:pt>
    <dgm:pt modelId="{DE3F6E15-C673-4E05-B52D-EC5BC847A0E5}" type="pres">
      <dgm:prSet presAssocID="{3B41F7F7-110A-471B-A11D-609039F32731}" presName="node" presStyleLbl="node1" presStyleIdx="0" presStyleCnt="6">
        <dgm:presLayoutVars>
          <dgm:bulletEnabled val="1"/>
        </dgm:presLayoutVars>
      </dgm:prSet>
      <dgm:spPr/>
    </dgm:pt>
    <dgm:pt modelId="{A853BE65-31A2-471A-B2E3-AE5D2E87A8B1}" type="pres">
      <dgm:prSet presAssocID="{065863F8-7C8A-4BC9-8D3A-12758976253E}" presName="sibTrans" presStyleCnt="0"/>
      <dgm:spPr/>
    </dgm:pt>
    <dgm:pt modelId="{666BEBE7-A05F-49B3-B264-58393199E07F}" type="pres">
      <dgm:prSet presAssocID="{056DC9F1-9EAD-41A5-A04E-873C8993F922}" presName="node" presStyleLbl="node1" presStyleIdx="1" presStyleCnt="6">
        <dgm:presLayoutVars>
          <dgm:bulletEnabled val="1"/>
        </dgm:presLayoutVars>
      </dgm:prSet>
      <dgm:spPr/>
    </dgm:pt>
    <dgm:pt modelId="{38E90EFF-344B-46F3-A9B6-3EC06DEE8D7D}" type="pres">
      <dgm:prSet presAssocID="{1EC8C495-47D1-4DC7-93D1-CACE5DC83F44}" presName="sibTrans" presStyleCnt="0"/>
      <dgm:spPr/>
    </dgm:pt>
    <dgm:pt modelId="{10F7B9E9-2386-4FDB-92F3-0587291E53E3}" type="pres">
      <dgm:prSet presAssocID="{058015EA-CC87-4886-88A0-B469C3881D05}" presName="node" presStyleLbl="node1" presStyleIdx="2" presStyleCnt="6">
        <dgm:presLayoutVars>
          <dgm:bulletEnabled val="1"/>
        </dgm:presLayoutVars>
      </dgm:prSet>
      <dgm:spPr/>
    </dgm:pt>
    <dgm:pt modelId="{BE810665-170F-48C1-9592-CAC3E9E6F87E}" type="pres">
      <dgm:prSet presAssocID="{0023EA28-8D47-4D7E-9911-D4A527E5847C}" presName="sibTrans" presStyleCnt="0"/>
      <dgm:spPr/>
    </dgm:pt>
    <dgm:pt modelId="{8659D9C1-42BA-4BBD-AE1B-CAB1333FD823}" type="pres">
      <dgm:prSet presAssocID="{E353BE1D-DCC1-4B5C-805C-358689FC37C0}" presName="node" presStyleLbl="node1" presStyleIdx="3" presStyleCnt="6">
        <dgm:presLayoutVars>
          <dgm:bulletEnabled val="1"/>
        </dgm:presLayoutVars>
      </dgm:prSet>
      <dgm:spPr/>
    </dgm:pt>
    <dgm:pt modelId="{06610714-BD96-4066-B497-60572752CA90}" type="pres">
      <dgm:prSet presAssocID="{50880D08-225B-48B6-9B7C-00C145DCA8C6}" presName="sibTrans" presStyleCnt="0"/>
      <dgm:spPr/>
    </dgm:pt>
    <dgm:pt modelId="{9C23ACB7-70F0-44F0-9BC5-6F7995903BCB}" type="pres">
      <dgm:prSet presAssocID="{0E8E53B2-7F04-477D-9947-AA3067FABCCB}" presName="node" presStyleLbl="node1" presStyleIdx="4" presStyleCnt="6">
        <dgm:presLayoutVars>
          <dgm:bulletEnabled val="1"/>
        </dgm:presLayoutVars>
      </dgm:prSet>
      <dgm:spPr/>
    </dgm:pt>
    <dgm:pt modelId="{6C6D81E1-3EB5-447A-9699-C65778093625}" type="pres">
      <dgm:prSet presAssocID="{D2415F33-DE25-4A28-8D56-65D3FF7587D1}" presName="sibTrans" presStyleCnt="0"/>
      <dgm:spPr/>
    </dgm:pt>
    <dgm:pt modelId="{74D8DBA1-D945-46FD-93F0-6FDAF0DEC47D}" type="pres">
      <dgm:prSet presAssocID="{59B26F5C-16CF-47BE-B93F-D91BE4A12BB5}" presName="node" presStyleLbl="node1" presStyleIdx="5" presStyleCnt="6">
        <dgm:presLayoutVars>
          <dgm:bulletEnabled val="1"/>
        </dgm:presLayoutVars>
      </dgm:prSet>
      <dgm:spPr/>
    </dgm:pt>
  </dgm:ptLst>
  <dgm:cxnLst>
    <dgm:cxn modelId="{E88BC202-AF71-4570-812A-9F340D33C2E3}" srcId="{F8185B58-5084-4782-BB1D-43AAD5E253BC}" destId="{E353BE1D-DCC1-4B5C-805C-358689FC37C0}" srcOrd="3" destOrd="0" parTransId="{C954521A-CFB9-4A13-AB5E-FF970E94ECF6}" sibTransId="{50880D08-225B-48B6-9B7C-00C145DCA8C6}"/>
    <dgm:cxn modelId="{A2919E1B-728E-4719-BB85-0005869C9359}" srcId="{F8185B58-5084-4782-BB1D-43AAD5E253BC}" destId="{59B26F5C-16CF-47BE-B93F-D91BE4A12BB5}" srcOrd="5" destOrd="0" parTransId="{B02CD0C8-4327-4871-80B9-FC886B3745AB}" sibTransId="{7F945539-9C66-4733-A891-D5B02C1FE7E6}"/>
    <dgm:cxn modelId="{E3B19D22-7EC0-420C-BC1D-1B41793081FA}" type="presOf" srcId="{59B26F5C-16CF-47BE-B93F-D91BE4A12BB5}" destId="{74D8DBA1-D945-46FD-93F0-6FDAF0DEC47D}" srcOrd="0" destOrd="0" presId="urn:microsoft.com/office/officeart/2005/8/layout/default"/>
    <dgm:cxn modelId="{C206F72A-7D15-4FD3-83F9-BC285A1D618C}" type="presOf" srcId="{0E8E53B2-7F04-477D-9947-AA3067FABCCB}" destId="{9C23ACB7-70F0-44F0-9BC5-6F7995903BCB}" srcOrd="0" destOrd="0" presId="urn:microsoft.com/office/officeart/2005/8/layout/default"/>
    <dgm:cxn modelId="{29F64935-4E18-4624-8925-161759918ADD}" type="presOf" srcId="{056DC9F1-9EAD-41A5-A04E-873C8993F922}" destId="{666BEBE7-A05F-49B3-B264-58393199E07F}" srcOrd="0" destOrd="0" presId="urn:microsoft.com/office/officeart/2005/8/layout/default"/>
    <dgm:cxn modelId="{2D96BA43-CE77-48B9-A486-37EF44987767}" type="presOf" srcId="{F8185B58-5084-4782-BB1D-43AAD5E253BC}" destId="{5909AC40-750C-4184-B824-7125BE4F67AE}" srcOrd="0" destOrd="0" presId="urn:microsoft.com/office/officeart/2005/8/layout/default"/>
    <dgm:cxn modelId="{F21D7D52-D156-4861-8F6E-A19CA33338D5}" srcId="{F8185B58-5084-4782-BB1D-43AAD5E253BC}" destId="{3B41F7F7-110A-471B-A11D-609039F32731}" srcOrd="0" destOrd="0" parTransId="{3B1D4466-9FC9-4630-BA96-AB791E289A03}" sibTransId="{065863F8-7C8A-4BC9-8D3A-12758976253E}"/>
    <dgm:cxn modelId="{1DD67374-94D6-4296-8015-35DE18EFBFC4}" type="presOf" srcId="{3B41F7F7-110A-471B-A11D-609039F32731}" destId="{DE3F6E15-C673-4E05-B52D-EC5BC847A0E5}" srcOrd="0" destOrd="0" presId="urn:microsoft.com/office/officeart/2005/8/layout/default"/>
    <dgm:cxn modelId="{2FBC548D-2C56-46C4-8E5A-EE33453892D2}" srcId="{F8185B58-5084-4782-BB1D-43AAD5E253BC}" destId="{056DC9F1-9EAD-41A5-A04E-873C8993F922}" srcOrd="1" destOrd="0" parTransId="{8AEE00EB-EC7D-4AD1-9078-1BBE5FFDDF5F}" sibTransId="{1EC8C495-47D1-4DC7-93D1-CACE5DC83F44}"/>
    <dgm:cxn modelId="{9F309EA4-4885-4224-902E-5EC21C32D366}" type="presOf" srcId="{058015EA-CC87-4886-88A0-B469C3881D05}" destId="{10F7B9E9-2386-4FDB-92F3-0587291E53E3}" srcOrd="0" destOrd="0" presId="urn:microsoft.com/office/officeart/2005/8/layout/default"/>
    <dgm:cxn modelId="{80D742AA-00A0-4F3F-ACCA-4BAA0F0ACF51}" srcId="{F8185B58-5084-4782-BB1D-43AAD5E253BC}" destId="{058015EA-CC87-4886-88A0-B469C3881D05}" srcOrd="2" destOrd="0" parTransId="{985E8729-B068-47AE-A9D0-A236E8AB1741}" sibTransId="{0023EA28-8D47-4D7E-9911-D4A527E5847C}"/>
    <dgm:cxn modelId="{FC96DBAB-848E-4E27-95A2-3F42C676127B}" type="presOf" srcId="{E353BE1D-DCC1-4B5C-805C-358689FC37C0}" destId="{8659D9C1-42BA-4BBD-AE1B-CAB1333FD823}" srcOrd="0" destOrd="0" presId="urn:microsoft.com/office/officeart/2005/8/layout/default"/>
    <dgm:cxn modelId="{26A50FC4-AC9C-4D73-94AA-89024FA13E76}" srcId="{F8185B58-5084-4782-BB1D-43AAD5E253BC}" destId="{0E8E53B2-7F04-477D-9947-AA3067FABCCB}" srcOrd="4" destOrd="0" parTransId="{A6CA933E-C767-46BD-ADE0-F411804FDDCC}" sibTransId="{D2415F33-DE25-4A28-8D56-65D3FF7587D1}"/>
    <dgm:cxn modelId="{78DF26FC-733A-4446-A1B9-78ACE2974FB4}" type="presParOf" srcId="{5909AC40-750C-4184-B824-7125BE4F67AE}" destId="{DE3F6E15-C673-4E05-B52D-EC5BC847A0E5}" srcOrd="0" destOrd="0" presId="urn:microsoft.com/office/officeart/2005/8/layout/default"/>
    <dgm:cxn modelId="{E49EA2D7-DC87-47BB-8923-E99807A3A26B}" type="presParOf" srcId="{5909AC40-750C-4184-B824-7125BE4F67AE}" destId="{A853BE65-31A2-471A-B2E3-AE5D2E87A8B1}" srcOrd="1" destOrd="0" presId="urn:microsoft.com/office/officeart/2005/8/layout/default"/>
    <dgm:cxn modelId="{E673D18F-E71E-453B-9D17-E021F5137BF7}" type="presParOf" srcId="{5909AC40-750C-4184-B824-7125BE4F67AE}" destId="{666BEBE7-A05F-49B3-B264-58393199E07F}" srcOrd="2" destOrd="0" presId="urn:microsoft.com/office/officeart/2005/8/layout/default"/>
    <dgm:cxn modelId="{EB6E614A-C1AE-4AA5-9106-569B00B44E53}" type="presParOf" srcId="{5909AC40-750C-4184-B824-7125BE4F67AE}" destId="{38E90EFF-344B-46F3-A9B6-3EC06DEE8D7D}" srcOrd="3" destOrd="0" presId="urn:microsoft.com/office/officeart/2005/8/layout/default"/>
    <dgm:cxn modelId="{5D7857CB-B004-4576-8B97-4105FB18FFCB}" type="presParOf" srcId="{5909AC40-750C-4184-B824-7125BE4F67AE}" destId="{10F7B9E9-2386-4FDB-92F3-0587291E53E3}" srcOrd="4" destOrd="0" presId="urn:microsoft.com/office/officeart/2005/8/layout/default"/>
    <dgm:cxn modelId="{FE6DB2C7-F4AC-4796-88E8-D1E7CC70B6E9}" type="presParOf" srcId="{5909AC40-750C-4184-B824-7125BE4F67AE}" destId="{BE810665-170F-48C1-9592-CAC3E9E6F87E}" srcOrd="5" destOrd="0" presId="urn:microsoft.com/office/officeart/2005/8/layout/default"/>
    <dgm:cxn modelId="{B8C4668B-F3AD-4D9D-AD1D-FFFA9B9E9FF1}" type="presParOf" srcId="{5909AC40-750C-4184-B824-7125BE4F67AE}" destId="{8659D9C1-42BA-4BBD-AE1B-CAB1333FD823}" srcOrd="6" destOrd="0" presId="urn:microsoft.com/office/officeart/2005/8/layout/default"/>
    <dgm:cxn modelId="{8B360391-C19E-4AB6-AB00-74F9AFFEC112}" type="presParOf" srcId="{5909AC40-750C-4184-B824-7125BE4F67AE}" destId="{06610714-BD96-4066-B497-60572752CA90}" srcOrd="7" destOrd="0" presId="urn:microsoft.com/office/officeart/2005/8/layout/default"/>
    <dgm:cxn modelId="{2AC9B6DD-1FDD-41A3-AE10-B27943BCDE99}" type="presParOf" srcId="{5909AC40-750C-4184-B824-7125BE4F67AE}" destId="{9C23ACB7-70F0-44F0-9BC5-6F7995903BCB}" srcOrd="8" destOrd="0" presId="urn:microsoft.com/office/officeart/2005/8/layout/default"/>
    <dgm:cxn modelId="{F95C0377-A03E-4B39-9970-74D3B7AA1635}" type="presParOf" srcId="{5909AC40-750C-4184-B824-7125BE4F67AE}" destId="{6C6D81E1-3EB5-447A-9699-C65778093625}" srcOrd="9" destOrd="0" presId="urn:microsoft.com/office/officeart/2005/8/layout/default"/>
    <dgm:cxn modelId="{994DCA19-E327-48F9-84E0-F22CFE23401B}" type="presParOf" srcId="{5909AC40-750C-4184-B824-7125BE4F67AE}" destId="{74D8DBA1-D945-46FD-93F0-6FDAF0DEC47D}"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AB54C82-5F1E-4C45-9448-47326BE109FA}"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DBD0AD90-6056-4F4A-846A-7EC728457543}">
      <dgm:prSet/>
      <dgm:spPr/>
      <dgm:t>
        <a:bodyPr/>
        <a:lstStyle/>
        <a:p>
          <a:pPr>
            <a:lnSpc>
              <a:spcPct val="100000"/>
            </a:lnSpc>
            <a:defRPr cap="all"/>
          </a:pPr>
          <a:r>
            <a:rPr lang="en-US"/>
            <a:t>Founder’s Original Organization</a:t>
          </a:r>
        </a:p>
      </dgm:t>
    </dgm:pt>
    <dgm:pt modelId="{34C0DDCB-3BA4-4957-8C5D-DE738F193C49}" type="parTrans" cxnId="{EFA6435E-2AA8-4ABE-B4E3-E89DAE2924BD}">
      <dgm:prSet/>
      <dgm:spPr/>
      <dgm:t>
        <a:bodyPr/>
        <a:lstStyle/>
        <a:p>
          <a:endParaRPr lang="en-US"/>
        </a:p>
      </dgm:t>
    </dgm:pt>
    <dgm:pt modelId="{584DD7C9-A52B-4F32-8E70-22818E04F633}" type="sibTrans" cxnId="{EFA6435E-2AA8-4ABE-B4E3-E89DAE2924BD}">
      <dgm:prSet/>
      <dgm:spPr/>
      <dgm:t>
        <a:bodyPr/>
        <a:lstStyle/>
        <a:p>
          <a:endParaRPr lang="en-US"/>
        </a:p>
      </dgm:t>
    </dgm:pt>
    <dgm:pt modelId="{928FD410-1174-4730-A3A5-CE51EFD8A8B8}">
      <dgm:prSet/>
      <dgm:spPr/>
      <dgm:t>
        <a:bodyPr/>
        <a:lstStyle/>
        <a:p>
          <a:pPr>
            <a:lnSpc>
              <a:spcPct val="100000"/>
            </a:lnSpc>
            <a:defRPr cap="all"/>
          </a:pPr>
          <a:r>
            <a:rPr lang="en-US"/>
            <a:t>Provides All Training Levels</a:t>
          </a:r>
        </a:p>
      </dgm:t>
    </dgm:pt>
    <dgm:pt modelId="{7ABD67FA-177D-44B0-BB88-EA50C3D42226}" type="parTrans" cxnId="{9963E7BD-D224-4A23-9DED-5EEE1E20BCA4}">
      <dgm:prSet/>
      <dgm:spPr/>
      <dgm:t>
        <a:bodyPr/>
        <a:lstStyle/>
        <a:p>
          <a:endParaRPr lang="en-US"/>
        </a:p>
      </dgm:t>
    </dgm:pt>
    <dgm:pt modelId="{8ADFEA76-18A2-44F5-9F76-6A56A32CAEBD}" type="sibTrans" cxnId="{9963E7BD-D224-4A23-9DED-5EEE1E20BCA4}">
      <dgm:prSet/>
      <dgm:spPr/>
      <dgm:t>
        <a:bodyPr/>
        <a:lstStyle/>
        <a:p>
          <a:endParaRPr lang="en-US"/>
        </a:p>
      </dgm:t>
    </dgm:pt>
    <dgm:pt modelId="{398FD6DC-4448-418D-B77C-B558EDD7EFCC}" type="pres">
      <dgm:prSet presAssocID="{BAB54C82-5F1E-4C45-9448-47326BE109FA}" presName="root" presStyleCnt="0">
        <dgm:presLayoutVars>
          <dgm:dir/>
          <dgm:resizeHandles val="exact"/>
        </dgm:presLayoutVars>
      </dgm:prSet>
      <dgm:spPr/>
    </dgm:pt>
    <dgm:pt modelId="{E16EA8CC-9206-4C92-85C8-9384842C7028}" type="pres">
      <dgm:prSet presAssocID="{DBD0AD90-6056-4F4A-846A-7EC728457543}" presName="compNode" presStyleCnt="0"/>
      <dgm:spPr/>
    </dgm:pt>
    <dgm:pt modelId="{458864DB-F295-4EE1-A723-B33ED620EACD}" type="pres">
      <dgm:prSet presAssocID="{DBD0AD90-6056-4F4A-846A-7EC728457543}" presName="iconBgRect" presStyleLbl="bgShp" presStyleIdx="0" presStyleCnt="2"/>
      <dgm:spPr/>
    </dgm:pt>
    <dgm:pt modelId="{4DDC30EF-FE80-4E1E-AFC8-2B3CCEC0DD43}" type="pres">
      <dgm:prSet presAssocID="{DBD0AD90-6056-4F4A-846A-7EC72845754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8BF13BD7-FF94-4F80-95DC-8CC047E4025F}" type="pres">
      <dgm:prSet presAssocID="{DBD0AD90-6056-4F4A-846A-7EC728457543}" presName="spaceRect" presStyleCnt="0"/>
      <dgm:spPr/>
    </dgm:pt>
    <dgm:pt modelId="{14EF1448-7C02-4C37-9A00-D0BB7B3D7327}" type="pres">
      <dgm:prSet presAssocID="{DBD0AD90-6056-4F4A-846A-7EC728457543}" presName="textRect" presStyleLbl="revTx" presStyleIdx="0" presStyleCnt="2">
        <dgm:presLayoutVars>
          <dgm:chMax val="1"/>
          <dgm:chPref val="1"/>
        </dgm:presLayoutVars>
      </dgm:prSet>
      <dgm:spPr/>
    </dgm:pt>
    <dgm:pt modelId="{1DA83BA0-FED3-4F7D-906E-067A4E37B7E0}" type="pres">
      <dgm:prSet presAssocID="{584DD7C9-A52B-4F32-8E70-22818E04F633}" presName="sibTrans" presStyleCnt="0"/>
      <dgm:spPr/>
    </dgm:pt>
    <dgm:pt modelId="{6A1B2246-48BF-438D-AE4B-306C6F46C8B2}" type="pres">
      <dgm:prSet presAssocID="{928FD410-1174-4730-A3A5-CE51EFD8A8B8}" presName="compNode" presStyleCnt="0"/>
      <dgm:spPr/>
    </dgm:pt>
    <dgm:pt modelId="{BDC39369-F2B0-4854-A38F-334E36D94658}" type="pres">
      <dgm:prSet presAssocID="{928FD410-1174-4730-A3A5-CE51EFD8A8B8}" presName="iconBgRect" presStyleLbl="bgShp" presStyleIdx="1" presStyleCnt="2"/>
      <dgm:spPr/>
    </dgm:pt>
    <dgm:pt modelId="{DEA88FD0-1587-4B06-8873-42ACE10C8B65}" type="pres">
      <dgm:prSet presAssocID="{928FD410-1174-4730-A3A5-CE51EFD8A8B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eacher"/>
        </a:ext>
      </dgm:extLst>
    </dgm:pt>
    <dgm:pt modelId="{A563064D-E74B-4593-9D86-D84E3939B740}" type="pres">
      <dgm:prSet presAssocID="{928FD410-1174-4730-A3A5-CE51EFD8A8B8}" presName="spaceRect" presStyleCnt="0"/>
      <dgm:spPr/>
    </dgm:pt>
    <dgm:pt modelId="{37336F29-8D59-40D2-B597-4E002DA12F64}" type="pres">
      <dgm:prSet presAssocID="{928FD410-1174-4730-A3A5-CE51EFD8A8B8}" presName="textRect" presStyleLbl="revTx" presStyleIdx="1" presStyleCnt="2">
        <dgm:presLayoutVars>
          <dgm:chMax val="1"/>
          <dgm:chPref val="1"/>
        </dgm:presLayoutVars>
      </dgm:prSet>
      <dgm:spPr/>
    </dgm:pt>
  </dgm:ptLst>
  <dgm:cxnLst>
    <dgm:cxn modelId="{EFA6435E-2AA8-4ABE-B4E3-E89DAE2924BD}" srcId="{BAB54C82-5F1E-4C45-9448-47326BE109FA}" destId="{DBD0AD90-6056-4F4A-846A-7EC728457543}" srcOrd="0" destOrd="0" parTransId="{34C0DDCB-3BA4-4957-8C5D-DE738F193C49}" sibTransId="{584DD7C9-A52B-4F32-8E70-22818E04F633}"/>
    <dgm:cxn modelId="{C720CD6E-79BD-4570-9FFD-9398C682786E}" type="presOf" srcId="{BAB54C82-5F1E-4C45-9448-47326BE109FA}" destId="{398FD6DC-4448-418D-B77C-B558EDD7EFCC}" srcOrd="0" destOrd="0" presId="urn:microsoft.com/office/officeart/2018/5/layout/IconCircleLabelList"/>
    <dgm:cxn modelId="{22DEB496-DEAA-4497-ABA6-A63D0D8F0D79}" type="presOf" srcId="{DBD0AD90-6056-4F4A-846A-7EC728457543}" destId="{14EF1448-7C02-4C37-9A00-D0BB7B3D7327}" srcOrd="0" destOrd="0" presId="urn:microsoft.com/office/officeart/2018/5/layout/IconCircleLabelList"/>
    <dgm:cxn modelId="{9963E7BD-D224-4A23-9DED-5EEE1E20BCA4}" srcId="{BAB54C82-5F1E-4C45-9448-47326BE109FA}" destId="{928FD410-1174-4730-A3A5-CE51EFD8A8B8}" srcOrd="1" destOrd="0" parTransId="{7ABD67FA-177D-44B0-BB88-EA50C3D42226}" sibTransId="{8ADFEA76-18A2-44F5-9F76-6A56A32CAEBD}"/>
    <dgm:cxn modelId="{917330F6-6401-466D-9906-F766D8D504D5}" type="presOf" srcId="{928FD410-1174-4730-A3A5-CE51EFD8A8B8}" destId="{37336F29-8D59-40D2-B597-4E002DA12F64}" srcOrd="0" destOrd="0" presId="urn:microsoft.com/office/officeart/2018/5/layout/IconCircleLabelList"/>
    <dgm:cxn modelId="{DD619977-3850-4AB3-AAEF-D9B6FE169F39}" type="presParOf" srcId="{398FD6DC-4448-418D-B77C-B558EDD7EFCC}" destId="{E16EA8CC-9206-4C92-85C8-9384842C7028}" srcOrd="0" destOrd="0" presId="urn:microsoft.com/office/officeart/2018/5/layout/IconCircleLabelList"/>
    <dgm:cxn modelId="{B6E36EA4-A7F0-4AEF-A90E-DCDC3008D4FA}" type="presParOf" srcId="{E16EA8CC-9206-4C92-85C8-9384842C7028}" destId="{458864DB-F295-4EE1-A723-B33ED620EACD}" srcOrd="0" destOrd="0" presId="urn:microsoft.com/office/officeart/2018/5/layout/IconCircleLabelList"/>
    <dgm:cxn modelId="{4B1D4540-6260-4D77-9688-D67187CA0A74}" type="presParOf" srcId="{E16EA8CC-9206-4C92-85C8-9384842C7028}" destId="{4DDC30EF-FE80-4E1E-AFC8-2B3CCEC0DD43}" srcOrd="1" destOrd="0" presId="urn:microsoft.com/office/officeart/2018/5/layout/IconCircleLabelList"/>
    <dgm:cxn modelId="{EDFD5280-B305-4A3C-BB02-55E8ADDF2677}" type="presParOf" srcId="{E16EA8CC-9206-4C92-85C8-9384842C7028}" destId="{8BF13BD7-FF94-4F80-95DC-8CC047E4025F}" srcOrd="2" destOrd="0" presId="urn:microsoft.com/office/officeart/2018/5/layout/IconCircleLabelList"/>
    <dgm:cxn modelId="{968B8A87-357D-4240-9EC4-C5F45E3CDC3B}" type="presParOf" srcId="{E16EA8CC-9206-4C92-85C8-9384842C7028}" destId="{14EF1448-7C02-4C37-9A00-D0BB7B3D7327}" srcOrd="3" destOrd="0" presId="urn:microsoft.com/office/officeart/2018/5/layout/IconCircleLabelList"/>
    <dgm:cxn modelId="{42B08FCF-97A8-4F4A-9D22-B785E76412DA}" type="presParOf" srcId="{398FD6DC-4448-418D-B77C-B558EDD7EFCC}" destId="{1DA83BA0-FED3-4F7D-906E-067A4E37B7E0}" srcOrd="1" destOrd="0" presId="urn:microsoft.com/office/officeart/2018/5/layout/IconCircleLabelList"/>
    <dgm:cxn modelId="{A5B5FA3A-8351-46C3-9FC9-B14F2CCAEC8C}" type="presParOf" srcId="{398FD6DC-4448-418D-B77C-B558EDD7EFCC}" destId="{6A1B2246-48BF-438D-AE4B-306C6F46C8B2}" srcOrd="2" destOrd="0" presId="urn:microsoft.com/office/officeart/2018/5/layout/IconCircleLabelList"/>
    <dgm:cxn modelId="{796617FF-A610-4C0F-8F9C-9E87F0EAB9B6}" type="presParOf" srcId="{6A1B2246-48BF-438D-AE4B-306C6F46C8B2}" destId="{BDC39369-F2B0-4854-A38F-334E36D94658}" srcOrd="0" destOrd="0" presId="urn:microsoft.com/office/officeart/2018/5/layout/IconCircleLabelList"/>
    <dgm:cxn modelId="{9604235B-21E6-4ED0-9405-2CF7968516C2}" type="presParOf" srcId="{6A1B2246-48BF-438D-AE4B-306C6F46C8B2}" destId="{DEA88FD0-1587-4B06-8873-42ACE10C8B65}" srcOrd="1" destOrd="0" presId="urn:microsoft.com/office/officeart/2018/5/layout/IconCircleLabelList"/>
    <dgm:cxn modelId="{46031B73-698B-4F7B-A64D-B5D339BA9504}" type="presParOf" srcId="{6A1B2246-48BF-438D-AE4B-306C6F46C8B2}" destId="{A563064D-E74B-4593-9D86-D84E3939B740}" srcOrd="2" destOrd="0" presId="urn:microsoft.com/office/officeart/2018/5/layout/IconCircleLabelList"/>
    <dgm:cxn modelId="{49983561-2341-41A7-95DD-F36B77B06CF5}" type="presParOf" srcId="{6A1B2246-48BF-438D-AE4B-306C6F46C8B2}" destId="{37336F29-8D59-40D2-B597-4E002DA12F64}"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66A847-1365-4655-A8E5-E0F893F67CF7}">
      <dsp:nvSpPr>
        <dsp:cNvPr id="0" name=""/>
        <dsp:cNvSpPr/>
      </dsp:nvSpPr>
      <dsp:spPr>
        <a:xfrm>
          <a:off x="738477" y="1037662"/>
          <a:ext cx="1079825" cy="10798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5D224B-A340-4CF6-87B0-9B6287B7A873}">
      <dsp:nvSpPr>
        <dsp:cNvPr id="0" name=""/>
        <dsp:cNvSpPr/>
      </dsp:nvSpPr>
      <dsp:spPr>
        <a:xfrm>
          <a:off x="78583" y="2435142"/>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a:t>Can they move their eyes?</a:t>
          </a:r>
        </a:p>
      </dsp:txBody>
      <dsp:txXfrm>
        <a:off x="78583" y="2435142"/>
        <a:ext cx="2399612" cy="720000"/>
      </dsp:txXfrm>
    </dsp:sp>
    <dsp:sp modelId="{2B0E7B64-E17E-4884-BB58-BDF599455C3C}">
      <dsp:nvSpPr>
        <dsp:cNvPr id="0" name=""/>
        <dsp:cNvSpPr/>
      </dsp:nvSpPr>
      <dsp:spPr>
        <a:xfrm>
          <a:off x="3558022" y="1037662"/>
          <a:ext cx="1079825" cy="10798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CFC0D0-1EF1-4CE1-91EF-A3179DA0F4A1}">
      <dsp:nvSpPr>
        <dsp:cNvPr id="0" name=""/>
        <dsp:cNvSpPr/>
      </dsp:nvSpPr>
      <dsp:spPr>
        <a:xfrm>
          <a:off x="2898129" y="2435142"/>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a:t>Can they hold a thought?</a:t>
          </a:r>
        </a:p>
      </dsp:txBody>
      <dsp:txXfrm>
        <a:off x="2898129" y="2435142"/>
        <a:ext cx="2399612" cy="720000"/>
      </dsp:txXfrm>
    </dsp:sp>
    <dsp:sp modelId="{850CF270-7A5A-4C83-80F9-571B31DEA1F6}">
      <dsp:nvSpPr>
        <dsp:cNvPr id="0" name=""/>
        <dsp:cNvSpPr/>
      </dsp:nvSpPr>
      <dsp:spPr>
        <a:xfrm>
          <a:off x="6377567" y="1037662"/>
          <a:ext cx="1079825" cy="10798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E14464-671B-4F7A-B689-F7515D4059F9}">
      <dsp:nvSpPr>
        <dsp:cNvPr id="0" name=""/>
        <dsp:cNvSpPr/>
      </dsp:nvSpPr>
      <dsp:spPr>
        <a:xfrm>
          <a:off x="5717674" y="2435142"/>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US" sz="2000" kern="1200" dirty="0"/>
            <a:t>Are they self- motivated and willing?</a:t>
          </a:r>
        </a:p>
      </dsp:txBody>
      <dsp:txXfrm>
        <a:off x="5717674" y="2435142"/>
        <a:ext cx="2399612"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5AB95F-D55F-42E6-9A32-555BCABE9734}">
      <dsp:nvSpPr>
        <dsp:cNvPr id="0" name=""/>
        <dsp:cNvSpPr/>
      </dsp:nvSpPr>
      <dsp:spPr>
        <a:xfrm>
          <a:off x="788670" y="2762"/>
          <a:ext cx="1971674" cy="118300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 have a hand pain.”  – “Hand it over.”</a:t>
          </a:r>
        </a:p>
      </dsp:txBody>
      <dsp:txXfrm>
        <a:off x="788670" y="2762"/>
        <a:ext cx="1971674" cy="1183005"/>
      </dsp:txXfrm>
    </dsp:sp>
    <dsp:sp modelId="{20A460FB-36C9-474C-A5CF-7ED637A7F357}">
      <dsp:nvSpPr>
        <dsp:cNvPr id="0" name=""/>
        <dsp:cNvSpPr/>
      </dsp:nvSpPr>
      <dsp:spPr>
        <a:xfrm>
          <a:off x="2957512" y="2762"/>
          <a:ext cx="1971674" cy="1183005"/>
        </a:xfrm>
        <a:prstGeom prst="rect">
          <a:avLst/>
        </a:prstGeom>
        <a:solidFill>
          <a:schemeClr val="accent2">
            <a:hueOff val="585190"/>
            <a:satOff val="-730"/>
            <a:lumOff val="1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 have a pain in my face.” – “Face it head on.”</a:t>
          </a:r>
        </a:p>
      </dsp:txBody>
      <dsp:txXfrm>
        <a:off x="2957512" y="2762"/>
        <a:ext cx="1971674" cy="1183005"/>
      </dsp:txXfrm>
    </dsp:sp>
    <dsp:sp modelId="{EA185703-658E-43B4-8634-92F5C8F5D0F4}">
      <dsp:nvSpPr>
        <dsp:cNvPr id="0" name=""/>
        <dsp:cNvSpPr/>
      </dsp:nvSpPr>
      <dsp:spPr>
        <a:xfrm>
          <a:off x="5126355" y="2762"/>
          <a:ext cx="1971674" cy="1183005"/>
        </a:xfrm>
        <a:prstGeom prst="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 have a chest pain.” – “Get it off your chest.”</a:t>
          </a:r>
        </a:p>
      </dsp:txBody>
      <dsp:txXfrm>
        <a:off x="5126355" y="2762"/>
        <a:ext cx="1971674" cy="1183005"/>
      </dsp:txXfrm>
    </dsp:sp>
    <dsp:sp modelId="{15F6F0DD-CEFC-402D-AECC-C73C834B2AAA}">
      <dsp:nvSpPr>
        <dsp:cNvPr id="0" name=""/>
        <dsp:cNvSpPr/>
      </dsp:nvSpPr>
      <dsp:spPr>
        <a:xfrm>
          <a:off x="788670" y="1382935"/>
          <a:ext cx="1971674" cy="1183005"/>
        </a:xfrm>
        <a:prstGeom prst="rect">
          <a:avLst/>
        </a:prstGeom>
        <a:solidFill>
          <a:schemeClr val="accent2">
            <a:hueOff val="1755570"/>
            <a:satOff val="-2190"/>
            <a:lumOff val="5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 have jaw pain” – “Chew on this jaw breaker.”</a:t>
          </a:r>
        </a:p>
      </dsp:txBody>
      <dsp:txXfrm>
        <a:off x="788670" y="1382935"/>
        <a:ext cx="1971674" cy="1183005"/>
      </dsp:txXfrm>
    </dsp:sp>
    <dsp:sp modelId="{547EDCC3-1184-42F7-8194-9984B067F711}">
      <dsp:nvSpPr>
        <dsp:cNvPr id="0" name=""/>
        <dsp:cNvSpPr/>
      </dsp:nvSpPr>
      <dsp:spPr>
        <a:xfrm>
          <a:off x="2957512" y="1382935"/>
          <a:ext cx="1971674" cy="1183005"/>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 have a knee problem” – “Knead it”</a:t>
          </a:r>
        </a:p>
      </dsp:txBody>
      <dsp:txXfrm>
        <a:off x="2957512" y="1382935"/>
        <a:ext cx="1971674" cy="1183005"/>
      </dsp:txXfrm>
    </dsp:sp>
    <dsp:sp modelId="{62159FDD-FD03-48C7-BF77-7082E141A492}">
      <dsp:nvSpPr>
        <dsp:cNvPr id="0" name=""/>
        <dsp:cNvSpPr/>
      </dsp:nvSpPr>
      <dsp:spPr>
        <a:xfrm>
          <a:off x="5126355" y="1382935"/>
          <a:ext cx="1971674" cy="1183005"/>
        </a:xfrm>
        <a:prstGeom prst="rect">
          <a:avLst/>
        </a:prstGeom>
        <a:solidFill>
          <a:schemeClr val="accent2">
            <a:hueOff val="2925949"/>
            <a:satOff val="-3649"/>
            <a:lumOff val="8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 have a pain in my wrist.” = “Resist it.”</a:t>
          </a:r>
        </a:p>
      </dsp:txBody>
      <dsp:txXfrm>
        <a:off x="5126355" y="1382935"/>
        <a:ext cx="1971674" cy="1183005"/>
      </dsp:txXfrm>
    </dsp:sp>
    <dsp:sp modelId="{3F9ED5F3-E8B2-43BA-BE8A-CF45CF6814AE}">
      <dsp:nvSpPr>
        <dsp:cNvPr id="0" name=""/>
        <dsp:cNvSpPr/>
      </dsp:nvSpPr>
      <dsp:spPr>
        <a:xfrm>
          <a:off x="788670" y="2763108"/>
          <a:ext cx="1971674" cy="1183005"/>
        </a:xfrm>
        <a:prstGeom prst="rect">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 have a pain in my arm.” – “Arm yourself.”</a:t>
          </a:r>
        </a:p>
      </dsp:txBody>
      <dsp:txXfrm>
        <a:off x="788670" y="2763108"/>
        <a:ext cx="1971674" cy="1183005"/>
      </dsp:txXfrm>
    </dsp:sp>
    <dsp:sp modelId="{AB059C07-C6AD-4E44-8C2A-3A7E344267E1}">
      <dsp:nvSpPr>
        <dsp:cNvPr id="0" name=""/>
        <dsp:cNvSpPr/>
      </dsp:nvSpPr>
      <dsp:spPr>
        <a:xfrm>
          <a:off x="2957512" y="2763108"/>
          <a:ext cx="1971674" cy="1183005"/>
        </a:xfrm>
        <a:prstGeom prst="rect">
          <a:avLst/>
        </a:prstGeom>
        <a:solidFill>
          <a:schemeClr val="accent2">
            <a:hueOff val="4096329"/>
            <a:satOff val="-5109"/>
            <a:lumOff val="12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 have a pain in my toe.” – “Go toe to toe with it.”</a:t>
          </a:r>
        </a:p>
      </dsp:txBody>
      <dsp:txXfrm>
        <a:off x="2957512" y="2763108"/>
        <a:ext cx="1971674" cy="1183005"/>
      </dsp:txXfrm>
    </dsp:sp>
    <dsp:sp modelId="{F6A0688E-B7F9-45DE-A963-02882DD3410B}">
      <dsp:nvSpPr>
        <dsp:cNvPr id="0" name=""/>
        <dsp:cNvSpPr/>
      </dsp:nvSpPr>
      <dsp:spPr>
        <a:xfrm>
          <a:off x="5126355" y="2763108"/>
          <a:ext cx="1971674" cy="1183005"/>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 have a pain in my leg.” – “Leggo.”</a:t>
          </a:r>
          <a:br>
            <a:rPr lang="en-US" sz="1800" kern="1200"/>
          </a:br>
          <a:endParaRPr lang="en-US" sz="1800" kern="1200"/>
        </a:p>
      </dsp:txBody>
      <dsp:txXfrm>
        <a:off x="5126355" y="2763108"/>
        <a:ext cx="1971674" cy="11830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808F1-2A16-4E83-818E-D1E32841D3C5}">
      <dsp:nvSpPr>
        <dsp:cNvPr id="0" name=""/>
        <dsp:cNvSpPr/>
      </dsp:nvSpPr>
      <dsp:spPr>
        <a:xfrm>
          <a:off x="0" y="372452"/>
          <a:ext cx="2464593" cy="14787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The language of dreams</a:t>
          </a:r>
        </a:p>
      </dsp:txBody>
      <dsp:txXfrm>
        <a:off x="0" y="372452"/>
        <a:ext cx="2464593" cy="1478756"/>
      </dsp:txXfrm>
    </dsp:sp>
    <dsp:sp modelId="{6A4CABD2-5BEC-43DF-AECA-C17BC97F2E2D}">
      <dsp:nvSpPr>
        <dsp:cNvPr id="0" name=""/>
        <dsp:cNvSpPr/>
      </dsp:nvSpPr>
      <dsp:spPr>
        <a:xfrm>
          <a:off x="2711053" y="372452"/>
          <a:ext cx="2464593" cy="1478756"/>
        </a:xfrm>
        <a:prstGeom prst="rect">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Changes can be made with “Dream Language”</a:t>
          </a:r>
        </a:p>
      </dsp:txBody>
      <dsp:txXfrm>
        <a:off x="2711053" y="372452"/>
        <a:ext cx="2464593" cy="1478756"/>
      </dsp:txXfrm>
    </dsp:sp>
    <dsp:sp modelId="{403D7913-01FB-422E-B76D-711A94320857}">
      <dsp:nvSpPr>
        <dsp:cNvPr id="0" name=""/>
        <dsp:cNvSpPr/>
      </dsp:nvSpPr>
      <dsp:spPr>
        <a:xfrm>
          <a:off x="5422106" y="372452"/>
          <a:ext cx="2464593" cy="1478756"/>
        </a:xfrm>
        <a:prstGeom prst="rect">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Easier to see</a:t>
          </a:r>
        </a:p>
      </dsp:txBody>
      <dsp:txXfrm>
        <a:off x="5422106" y="372452"/>
        <a:ext cx="2464593" cy="1478756"/>
      </dsp:txXfrm>
    </dsp:sp>
    <dsp:sp modelId="{2AD035DC-2AD7-4FA1-9F1A-4B49320251A5}">
      <dsp:nvSpPr>
        <dsp:cNvPr id="0" name=""/>
        <dsp:cNvSpPr/>
      </dsp:nvSpPr>
      <dsp:spPr>
        <a:xfrm>
          <a:off x="0" y="2097667"/>
          <a:ext cx="2464593" cy="1478756"/>
        </a:xfrm>
        <a:prstGeom prst="rect">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Faster to work with</a:t>
          </a:r>
        </a:p>
      </dsp:txBody>
      <dsp:txXfrm>
        <a:off x="0" y="2097667"/>
        <a:ext cx="2464593" cy="1478756"/>
      </dsp:txXfrm>
    </dsp:sp>
    <dsp:sp modelId="{7392F8F9-9A7F-48EB-B059-B48346751524}">
      <dsp:nvSpPr>
        <dsp:cNvPr id="0" name=""/>
        <dsp:cNvSpPr/>
      </dsp:nvSpPr>
      <dsp:spPr>
        <a:xfrm>
          <a:off x="2711053" y="2097667"/>
          <a:ext cx="2464593" cy="1478756"/>
        </a:xfrm>
        <a:prstGeom prst="rect">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Can make new connections in the brain</a:t>
          </a:r>
        </a:p>
      </dsp:txBody>
      <dsp:txXfrm>
        <a:off x="2711053" y="2097667"/>
        <a:ext cx="2464593" cy="1478756"/>
      </dsp:txXfrm>
    </dsp:sp>
    <dsp:sp modelId="{1FDB06D3-95CB-410B-BA7B-AEA60FA8E7F5}">
      <dsp:nvSpPr>
        <dsp:cNvPr id="0" name=""/>
        <dsp:cNvSpPr/>
      </dsp:nvSpPr>
      <dsp:spPr>
        <a:xfrm>
          <a:off x="5422106" y="2097667"/>
          <a:ext cx="2464593" cy="1478756"/>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Clients often find more fun than the “real deal”</a:t>
          </a:r>
        </a:p>
      </dsp:txBody>
      <dsp:txXfrm>
        <a:off x="5422106" y="2097667"/>
        <a:ext cx="2464593" cy="14787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A3F6A-5811-4710-9C0C-F2BE3EAF053A}">
      <dsp:nvSpPr>
        <dsp:cNvPr id="0" name=""/>
        <dsp:cNvSpPr/>
      </dsp:nvSpPr>
      <dsp:spPr>
        <a:xfrm>
          <a:off x="0" y="22013"/>
          <a:ext cx="4697730" cy="17760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Songs are metaphorical. Why? </a:t>
          </a:r>
        </a:p>
        <a:p>
          <a:pPr marL="0" lvl="0" indent="0" algn="l" defTabSz="1022350">
            <a:lnSpc>
              <a:spcPct val="90000"/>
            </a:lnSpc>
            <a:spcBef>
              <a:spcPct val="0"/>
            </a:spcBef>
            <a:spcAft>
              <a:spcPct val="35000"/>
            </a:spcAft>
            <a:buNone/>
          </a:pPr>
          <a:r>
            <a:rPr lang="en-US" sz="2300" kern="1200" dirty="0"/>
            <a:t>Our emotions are tied to the music and lyrics. You can remember events based on music.</a:t>
          </a:r>
        </a:p>
      </dsp:txBody>
      <dsp:txXfrm>
        <a:off x="86700" y="108713"/>
        <a:ext cx="4524330" cy="1602660"/>
      </dsp:txXfrm>
    </dsp:sp>
    <dsp:sp modelId="{6B8BEE79-857A-468E-A7CD-B5994F8BA5F2}">
      <dsp:nvSpPr>
        <dsp:cNvPr id="0" name=""/>
        <dsp:cNvSpPr/>
      </dsp:nvSpPr>
      <dsp:spPr>
        <a:xfrm>
          <a:off x="0" y="1864313"/>
          <a:ext cx="4697730" cy="1776060"/>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You may know where you were when you heard a certain favorite song.</a:t>
          </a:r>
        </a:p>
      </dsp:txBody>
      <dsp:txXfrm>
        <a:off x="86700" y="1951013"/>
        <a:ext cx="4524330" cy="1602660"/>
      </dsp:txXfrm>
    </dsp:sp>
    <dsp:sp modelId="{E4919E48-81AC-49EE-92BA-5CDB58175D64}">
      <dsp:nvSpPr>
        <dsp:cNvPr id="0" name=""/>
        <dsp:cNvSpPr/>
      </dsp:nvSpPr>
      <dsp:spPr>
        <a:xfrm>
          <a:off x="0" y="3706614"/>
          <a:ext cx="4697730" cy="177606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Adele for example, if you listen to her lyrics, “Rolling in the Deep” it is “chock full” of metaphors. </a:t>
          </a:r>
        </a:p>
      </dsp:txBody>
      <dsp:txXfrm>
        <a:off x="86700" y="3793314"/>
        <a:ext cx="4524330" cy="16026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B812-0CBA-43DA-A65E-8A1A5324E20D}">
      <dsp:nvSpPr>
        <dsp:cNvPr id="0" name=""/>
        <dsp:cNvSpPr/>
      </dsp:nvSpPr>
      <dsp:spPr>
        <a:xfrm>
          <a:off x="0" y="71693"/>
          <a:ext cx="4697730" cy="127120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I’m pulling out my hair.</a:t>
          </a:r>
        </a:p>
      </dsp:txBody>
      <dsp:txXfrm>
        <a:off x="62055" y="133748"/>
        <a:ext cx="4573620" cy="1147095"/>
      </dsp:txXfrm>
    </dsp:sp>
    <dsp:sp modelId="{CDB6A714-EFFC-4E07-823D-BABED5218B2B}">
      <dsp:nvSpPr>
        <dsp:cNvPr id="0" name=""/>
        <dsp:cNvSpPr/>
      </dsp:nvSpPr>
      <dsp:spPr>
        <a:xfrm>
          <a:off x="0" y="1435058"/>
          <a:ext cx="4697730" cy="1271205"/>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My back is against the wall.</a:t>
          </a:r>
        </a:p>
      </dsp:txBody>
      <dsp:txXfrm>
        <a:off x="62055" y="1497113"/>
        <a:ext cx="4573620" cy="1147095"/>
      </dsp:txXfrm>
    </dsp:sp>
    <dsp:sp modelId="{7721725C-C069-41B9-A260-FD00C4A8C9F0}">
      <dsp:nvSpPr>
        <dsp:cNvPr id="0" name=""/>
        <dsp:cNvSpPr/>
      </dsp:nvSpPr>
      <dsp:spPr>
        <a:xfrm>
          <a:off x="0" y="2798423"/>
          <a:ext cx="4697730" cy="1271205"/>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I’m frozen with fear.</a:t>
          </a:r>
        </a:p>
      </dsp:txBody>
      <dsp:txXfrm>
        <a:off x="62055" y="2860478"/>
        <a:ext cx="4573620" cy="1147095"/>
      </dsp:txXfrm>
    </dsp:sp>
    <dsp:sp modelId="{0FE8FCEB-6764-4298-8DC3-341E596C7C0C}">
      <dsp:nvSpPr>
        <dsp:cNvPr id="0" name=""/>
        <dsp:cNvSpPr/>
      </dsp:nvSpPr>
      <dsp:spPr>
        <a:xfrm>
          <a:off x="0" y="4161789"/>
          <a:ext cx="4697730" cy="1271205"/>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Yours _____________________</a:t>
          </a:r>
        </a:p>
      </dsp:txBody>
      <dsp:txXfrm>
        <a:off x="62055" y="4223844"/>
        <a:ext cx="4573620" cy="11470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7FF8C-FDCB-A848-A061-DADF887A6FDB}">
      <dsp:nvSpPr>
        <dsp:cNvPr id="0" name=""/>
        <dsp:cNvSpPr/>
      </dsp:nvSpPr>
      <dsp:spPr>
        <a:xfrm>
          <a:off x="429570" y="472"/>
          <a:ext cx="3346456" cy="200787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Choose a real issue to process</a:t>
          </a:r>
        </a:p>
      </dsp:txBody>
      <dsp:txXfrm>
        <a:off x="429570" y="472"/>
        <a:ext cx="3346456" cy="2007873"/>
      </dsp:txXfrm>
    </dsp:sp>
    <dsp:sp modelId="{502E02D9-08D9-D54A-BB6D-144A2E3A6E3C}">
      <dsp:nvSpPr>
        <dsp:cNvPr id="0" name=""/>
        <dsp:cNvSpPr/>
      </dsp:nvSpPr>
      <dsp:spPr>
        <a:xfrm>
          <a:off x="4110672" y="472"/>
          <a:ext cx="3346456" cy="2007873"/>
        </a:xfrm>
        <a:prstGeom prst="rect">
          <a:avLst/>
        </a:prstGeom>
        <a:gradFill rotWithShape="0">
          <a:gsLst>
            <a:gs pos="0">
              <a:schemeClr val="accent2">
                <a:hueOff val="1560506"/>
                <a:satOff val="-1946"/>
                <a:lumOff val="458"/>
                <a:alphaOff val="0"/>
                <a:shade val="51000"/>
                <a:satMod val="130000"/>
              </a:schemeClr>
            </a:gs>
            <a:gs pos="80000">
              <a:schemeClr val="accent2">
                <a:hueOff val="1560506"/>
                <a:satOff val="-1946"/>
                <a:lumOff val="458"/>
                <a:alphaOff val="0"/>
                <a:shade val="93000"/>
                <a:satMod val="130000"/>
              </a:schemeClr>
            </a:gs>
            <a:gs pos="100000">
              <a:schemeClr val="accent2">
                <a:hueOff val="1560506"/>
                <a:satOff val="-1946"/>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Example: Anxiety driving in the rain after an accident in the rain</a:t>
          </a:r>
        </a:p>
      </dsp:txBody>
      <dsp:txXfrm>
        <a:off x="4110672" y="472"/>
        <a:ext cx="3346456" cy="2007873"/>
      </dsp:txXfrm>
    </dsp:sp>
    <dsp:sp modelId="{85F8CD1A-42AB-1048-BBC6-8577FB58325B}">
      <dsp:nvSpPr>
        <dsp:cNvPr id="0" name=""/>
        <dsp:cNvSpPr/>
      </dsp:nvSpPr>
      <dsp:spPr>
        <a:xfrm>
          <a:off x="429570" y="2342991"/>
          <a:ext cx="3346456" cy="2007873"/>
        </a:xfrm>
        <a:prstGeom prst="rect">
          <a:avLst/>
        </a:prstGeom>
        <a:gradFill rotWithShape="0">
          <a:gsLst>
            <a:gs pos="0">
              <a:schemeClr val="accent2">
                <a:hueOff val="3121013"/>
                <a:satOff val="-3893"/>
                <a:lumOff val="915"/>
                <a:alphaOff val="0"/>
                <a:shade val="51000"/>
                <a:satMod val="130000"/>
              </a:schemeClr>
            </a:gs>
            <a:gs pos="80000">
              <a:schemeClr val="accent2">
                <a:hueOff val="3121013"/>
                <a:satOff val="-3893"/>
                <a:lumOff val="915"/>
                <a:alphaOff val="0"/>
                <a:shade val="93000"/>
                <a:satMod val="130000"/>
              </a:schemeClr>
            </a:gs>
            <a:gs pos="100000">
              <a:schemeClr val="accent2">
                <a:hueOff val="3121013"/>
                <a:satOff val="-3893"/>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Read the Script as written</a:t>
          </a:r>
        </a:p>
      </dsp:txBody>
      <dsp:txXfrm>
        <a:off x="429570" y="2342991"/>
        <a:ext cx="3346456" cy="2007873"/>
      </dsp:txXfrm>
    </dsp:sp>
    <dsp:sp modelId="{B18240D7-AB0D-3244-AE99-3DA3E46E7C37}">
      <dsp:nvSpPr>
        <dsp:cNvPr id="0" name=""/>
        <dsp:cNvSpPr/>
      </dsp:nvSpPr>
      <dsp:spPr>
        <a:xfrm>
          <a:off x="4110672" y="2342991"/>
          <a:ext cx="3346456" cy="2007873"/>
        </a:xfrm>
        <a:prstGeom prst="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Take your Basic, Little Liar, and Difficult Sensation scripts with you</a:t>
          </a:r>
        </a:p>
      </dsp:txBody>
      <dsp:txXfrm>
        <a:off x="4110672" y="2342991"/>
        <a:ext cx="3346456" cy="20078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3F6E15-C673-4E05-B52D-EC5BC847A0E5}">
      <dsp:nvSpPr>
        <dsp:cNvPr id="0" name=""/>
        <dsp:cNvSpPr/>
      </dsp:nvSpPr>
      <dsp:spPr>
        <a:xfrm>
          <a:off x="0" y="372452"/>
          <a:ext cx="2464593" cy="14787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New attitude</a:t>
          </a:r>
        </a:p>
      </dsp:txBody>
      <dsp:txXfrm>
        <a:off x="0" y="372452"/>
        <a:ext cx="2464593" cy="1478756"/>
      </dsp:txXfrm>
    </dsp:sp>
    <dsp:sp modelId="{666BEBE7-A05F-49B3-B264-58393199E07F}">
      <dsp:nvSpPr>
        <dsp:cNvPr id="0" name=""/>
        <dsp:cNvSpPr/>
      </dsp:nvSpPr>
      <dsp:spPr>
        <a:xfrm>
          <a:off x="2711053" y="372452"/>
          <a:ext cx="2464593" cy="1478756"/>
        </a:xfrm>
        <a:prstGeom prst="rect">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New idea </a:t>
          </a:r>
        </a:p>
      </dsp:txBody>
      <dsp:txXfrm>
        <a:off x="2711053" y="372452"/>
        <a:ext cx="2464593" cy="1478756"/>
      </dsp:txXfrm>
    </dsp:sp>
    <dsp:sp modelId="{10F7B9E9-2386-4FDB-92F3-0587291E53E3}">
      <dsp:nvSpPr>
        <dsp:cNvPr id="0" name=""/>
        <dsp:cNvSpPr/>
      </dsp:nvSpPr>
      <dsp:spPr>
        <a:xfrm>
          <a:off x="5422106" y="372452"/>
          <a:ext cx="2464593" cy="1478756"/>
        </a:xfrm>
        <a:prstGeom prst="rect">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Happy thoughts</a:t>
          </a:r>
        </a:p>
      </dsp:txBody>
      <dsp:txXfrm>
        <a:off x="5422106" y="372452"/>
        <a:ext cx="2464593" cy="1478756"/>
      </dsp:txXfrm>
    </dsp:sp>
    <dsp:sp modelId="{8659D9C1-42BA-4BBD-AE1B-CAB1333FD823}">
      <dsp:nvSpPr>
        <dsp:cNvPr id="0" name=""/>
        <dsp:cNvSpPr/>
      </dsp:nvSpPr>
      <dsp:spPr>
        <a:xfrm>
          <a:off x="0" y="2097667"/>
          <a:ext cx="2464593" cy="1478756"/>
        </a:xfrm>
        <a:prstGeom prst="rect">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 shield</a:t>
          </a:r>
        </a:p>
      </dsp:txBody>
      <dsp:txXfrm>
        <a:off x="0" y="2097667"/>
        <a:ext cx="2464593" cy="1478756"/>
      </dsp:txXfrm>
    </dsp:sp>
    <dsp:sp modelId="{9C23ACB7-70F0-44F0-9BC5-6F7995903BCB}">
      <dsp:nvSpPr>
        <dsp:cNvPr id="0" name=""/>
        <dsp:cNvSpPr/>
      </dsp:nvSpPr>
      <dsp:spPr>
        <a:xfrm>
          <a:off x="2711053" y="2097667"/>
          <a:ext cx="2464593" cy="1478756"/>
        </a:xfrm>
        <a:prstGeom prst="rect">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Resolution</a:t>
          </a:r>
        </a:p>
      </dsp:txBody>
      <dsp:txXfrm>
        <a:off x="2711053" y="2097667"/>
        <a:ext cx="2464593" cy="1478756"/>
      </dsp:txXfrm>
    </dsp:sp>
    <dsp:sp modelId="{74D8DBA1-D945-46FD-93F0-6FDAF0DEC47D}">
      <dsp:nvSpPr>
        <dsp:cNvPr id="0" name=""/>
        <dsp:cNvSpPr/>
      </dsp:nvSpPr>
      <dsp:spPr>
        <a:xfrm>
          <a:off x="5422106" y="2097667"/>
          <a:ext cx="2464593" cy="1478756"/>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A store filled with anything the client needs</a:t>
          </a:r>
        </a:p>
      </dsp:txBody>
      <dsp:txXfrm>
        <a:off x="5422106" y="2097667"/>
        <a:ext cx="2464593" cy="14787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864DB-F295-4EE1-A723-B33ED620EACD}">
      <dsp:nvSpPr>
        <dsp:cNvPr id="0" name=""/>
        <dsp:cNvSpPr/>
      </dsp:nvSpPr>
      <dsp:spPr>
        <a:xfrm>
          <a:off x="363390" y="415313"/>
          <a:ext cx="1132312" cy="113231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DC30EF-FE80-4E1E-AFC8-2B3CCEC0DD43}">
      <dsp:nvSpPr>
        <dsp:cNvPr id="0" name=""/>
        <dsp:cNvSpPr/>
      </dsp:nvSpPr>
      <dsp:spPr>
        <a:xfrm>
          <a:off x="604703" y="656626"/>
          <a:ext cx="649687" cy="649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EF1448-7C02-4C37-9A00-D0BB7B3D7327}">
      <dsp:nvSpPr>
        <dsp:cNvPr id="0" name=""/>
        <dsp:cNvSpPr/>
      </dsp:nvSpPr>
      <dsp:spPr>
        <a:xfrm>
          <a:off x="1422" y="1900314"/>
          <a:ext cx="18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Founder’s Original Organization</a:t>
          </a:r>
        </a:p>
      </dsp:txBody>
      <dsp:txXfrm>
        <a:off x="1422" y="1900314"/>
        <a:ext cx="1856250" cy="720000"/>
      </dsp:txXfrm>
    </dsp:sp>
    <dsp:sp modelId="{BDC39369-F2B0-4854-A38F-334E36D94658}">
      <dsp:nvSpPr>
        <dsp:cNvPr id="0" name=""/>
        <dsp:cNvSpPr/>
      </dsp:nvSpPr>
      <dsp:spPr>
        <a:xfrm>
          <a:off x="2544484" y="415313"/>
          <a:ext cx="1132312" cy="113231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A88FD0-1587-4B06-8873-42ACE10C8B65}">
      <dsp:nvSpPr>
        <dsp:cNvPr id="0" name=""/>
        <dsp:cNvSpPr/>
      </dsp:nvSpPr>
      <dsp:spPr>
        <a:xfrm>
          <a:off x="2785797" y="656626"/>
          <a:ext cx="649687" cy="6496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336F29-8D59-40D2-B597-4E002DA12F64}">
      <dsp:nvSpPr>
        <dsp:cNvPr id="0" name=""/>
        <dsp:cNvSpPr/>
      </dsp:nvSpPr>
      <dsp:spPr>
        <a:xfrm>
          <a:off x="2182515" y="1900314"/>
          <a:ext cx="18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Provides All Training Levels</a:t>
          </a:r>
        </a:p>
      </dsp:txBody>
      <dsp:txXfrm>
        <a:off x="2182515" y="1900314"/>
        <a:ext cx="18562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3A2F4E-0981-4AB9-8A6E-A7A9278B0D70}" type="datetimeFigureOut">
              <a:rPr lang="en-US" smtClean="0"/>
              <a:t>1/13/2026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EBE0D9-2AC4-404F-AEAF-A24A20CF86AE}" type="slidenum">
              <a:rPr lang="en-US" smtClean="0"/>
              <a:t>‹#›</a:t>
            </a:fld>
            <a:endParaRPr lang="en-US"/>
          </a:p>
        </p:txBody>
      </p:sp>
    </p:spTree>
    <p:extLst>
      <p:ext uri="{BB962C8B-B14F-4D97-AF65-F5344CB8AC3E}">
        <p14:creationId xmlns:p14="http://schemas.microsoft.com/office/powerpoint/2010/main" val="793184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rtl="0">
              <a:spcBef>
                <a:spcPts val="0"/>
              </a:spcBef>
              <a:spcAft>
                <a:spcPts val="0"/>
              </a:spcAft>
            </a:pPr>
            <a:r>
              <a:rPr lang="en-US" sz="1800" b="1" i="1" u="none" strike="noStrike" dirty="0">
                <a:solidFill>
                  <a:srgbClr val="000000"/>
                </a:solidFill>
                <a:effectLst/>
                <a:latin typeface="Arial" panose="020B0604020202020204" pitchFamily="34" charset="0"/>
              </a:rPr>
              <a:t>Note</a:t>
            </a:r>
            <a:r>
              <a:rPr lang="en-US" sz="1800" b="0" i="0" u="none" strike="noStrike" dirty="0">
                <a:solidFill>
                  <a:srgbClr val="000000"/>
                </a:solidFill>
                <a:effectLst/>
                <a:latin typeface="Arial" panose="020B0604020202020204" pitchFamily="34" charset="0"/>
              </a:rPr>
              <a:t>: Tell trainees a little about yourself, how you became involved with </a:t>
            </a:r>
            <a:r>
              <a:rPr lang="en-US" sz="1800" b="0" i="1" u="none" strike="noStrike" dirty="0">
                <a:solidFill>
                  <a:srgbClr val="000000"/>
                </a:solidFill>
                <a:effectLst/>
                <a:latin typeface="Arial" panose="020B0604020202020204" pitchFamily="34" charset="0"/>
              </a:rPr>
              <a:t>ART</a:t>
            </a:r>
            <a:r>
              <a:rPr lang="en-US" sz="1800" b="0" i="0" u="none" strike="noStrike" dirty="0">
                <a:solidFill>
                  <a:srgbClr val="000000"/>
                </a:solidFill>
                <a:effectLst/>
                <a:latin typeface="Arial" panose="020B0604020202020204" pitchFamily="34" charset="0"/>
              </a:rPr>
              <a:t>, your experience with </a:t>
            </a:r>
            <a:r>
              <a:rPr lang="en-US" sz="1800" b="0" i="1" u="none" strike="noStrike" dirty="0">
                <a:solidFill>
                  <a:srgbClr val="000000"/>
                </a:solidFill>
                <a:effectLst/>
                <a:latin typeface="Arial" panose="020B0604020202020204" pitchFamily="34" charset="0"/>
              </a:rPr>
              <a:t>ART</a:t>
            </a:r>
            <a:r>
              <a:rPr lang="en-US" sz="1800" b="0" i="0" u="none" strike="noStrike" dirty="0">
                <a:solidFill>
                  <a:srgbClr val="000000"/>
                </a:solidFill>
                <a:effectLst/>
                <a:latin typeface="Arial" panose="020B0604020202020204" pitchFamily="34" charset="0"/>
              </a:rPr>
              <a:t>, where you practice etc.</a:t>
            </a:r>
            <a:endParaRPr lang="en-US" b="0" dirty="0">
              <a:effectLst/>
            </a:endParaRPr>
          </a:p>
          <a:p>
            <a:pPr marL="457200" rtl="0">
              <a:spcBef>
                <a:spcPts val="0"/>
              </a:spcBef>
              <a:spcAft>
                <a:spcPts val="0"/>
              </a:spcAft>
            </a:pPr>
            <a:br>
              <a:rPr lang="en-US" b="0" dirty="0">
                <a:effectLst/>
              </a:rPr>
            </a:br>
            <a:r>
              <a:rPr lang="en-US" sz="1800" b="1" i="0" u="none" strike="noStrike" dirty="0">
                <a:solidFill>
                  <a:srgbClr val="000000"/>
                </a:solidFill>
                <a:effectLst/>
                <a:latin typeface="Arial" panose="020B0604020202020204" pitchFamily="34" charset="0"/>
              </a:rPr>
              <a:t>SAY:  </a:t>
            </a:r>
            <a:r>
              <a:rPr lang="en-US" sz="1800" b="0" i="0" u="none" strike="noStrike" dirty="0">
                <a:solidFill>
                  <a:srgbClr val="000000"/>
                </a:solidFill>
                <a:effectLst/>
                <a:latin typeface="Arial" panose="020B0604020202020204" pitchFamily="34" charset="0"/>
              </a:rPr>
              <a:t>I want to welcome everyone again.  My name is ________.  I am from _______ and __________.  Today we have, (#) assistants.  They are ____. </a:t>
            </a:r>
            <a:endParaRPr lang="en-US" b="0" dirty="0">
              <a:effectLst/>
            </a:endParaRPr>
          </a:p>
          <a:p>
            <a:pPr marL="457200" rtl="0">
              <a:spcBef>
                <a:spcPts val="0"/>
              </a:spcBef>
              <a:spcAft>
                <a:spcPts val="0"/>
              </a:spcAft>
            </a:pPr>
            <a:br>
              <a:rPr lang="en-US" b="0" dirty="0">
                <a:effectLst/>
              </a:rPr>
            </a:br>
            <a:r>
              <a:rPr lang="en-US" sz="1800" b="1" i="0" u="none" strike="noStrike" dirty="0">
                <a:solidFill>
                  <a:srgbClr val="000000"/>
                </a:solidFill>
                <a:effectLst/>
                <a:latin typeface="Arial" panose="020B0604020202020204" pitchFamily="34" charset="0"/>
              </a:rPr>
              <a:t>SAY: </a:t>
            </a:r>
            <a:r>
              <a:rPr lang="en-US" sz="1800" b="0" i="0" u="none" strike="noStrike" dirty="0">
                <a:solidFill>
                  <a:srgbClr val="000000"/>
                </a:solidFill>
                <a:effectLst/>
                <a:latin typeface="Arial" panose="020B0604020202020204" pitchFamily="34" charset="0"/>
              </a:rPr>
              <a:t> We are interested in your motivation. Just as motivation is key for a client, it is key for learning </a:t>
            </a:r>
            <a:r>
              <a:rPr lang="en-US" sz="1800" b="0" i="1" u="none" strike="noStrike" dirty="0">
                <a:solidFill>
                  <a:srgbClr val="000000"/>
                </a:solidFill>
                <a:effectLst/>
                <a:latin typeface="Arial" panose="020B0604020202020204" pitchFamily="34" charset="0"/>
              </a:rPr>
              <a:t>ART</a:t>
            </a:r>
            <a:r>
              <a:rPr lang="en-US" sz="1800" b="0" i="0" u="none" strike="noStrike" dirty="0">
                <a:solidFill>
                  <a:srgbClr val="000000"/>
                </a:solidFill>
                <a:effectLst/>
                <a:latin typeface="Arial" panose="020B0604020202020204" pitchFamily="34" charset="0"/>
              </a:rPr>
              <a:t>. We would also like to know your motivation for taking the training, the population you work with, how you learned about </a:t>
            </a:r>
            <a:r>
              <a:rPr lang="en-US" sz="1800" b="0" i="1" u="none" strike="noStrike" dirty="0">
                <a:solidFill>
                  <a:srgbClr val="000000"/>
                </a:solidFill>
                <a:effectLst/>
                <a:latin typeface="Arial" panose="020B0604020202020204" pitchFamily="34" charset="0"/>
              </a:rPr>
              <a:t>ART </a:t>
            </a:r>
            <a:r>
              <a:rPr lang="en-US" sz="1800" b="0" i="0" u="none" strike="noStrike" dirty="0">
                <a:solidFill>
                  <a:srgbClr val="000000"/>
                </a:solidFill>
                <a:effectLst/>
                <a:latin typeface="Arial" panose="020B0604020202020204" pitchFamily="34" charset="0"/>
              </a:rPr>
              <a:t>and how you intend to incorporate </a:t>
            </a:r>
            <a:r>
              <a:rPr lang="en-US" sz="1800" b="0" i="1" u="none" strike="noStrike" dirty="0">
                <a:solidFill>
                  <a:srgbClr val="000000"/>
                </a:solidFill>
                <a:effectLst/>
                <a:latin typeface="Arial" panose="020B0604020202020204" pitchFamily="34" charset="0"/>
              </a:rPr>
              <a:t>ART</a:t>
            </a:r>
            <a:r>
              <a:rPr lang="en-US" sz="1800" b="0" i="0" u="none" strike="noStrike" dirty="0">
                <a:solidFill>
                  <a:srgbClr val="000000"/>
                </a:solidFill>
                <a:effectLst/>
                <a:latin typeface="Arial" panose="020B0604020202020204" pitchFamily="34" charset="0"/>
              </a:rPr>
              <a:t> into your practice.</a:t>
            </a:r>
            <a:endParaRPr lang="en-US" b="0" dirty="0">
              <a:effectLst/>
            </a:endParaRPr>
          </a:p>
          <a:p>
            <a:br>
              <a:rPr lang="en-US" b="0" dirty="0">
                <a:effectLst/>
              </a:rPr>
            </a:br>
            <a:r>
              <a:rPr lang="en-US" sz="1800" b="1" i="0" u="none" strike="noStrike" dirty="0">
                <a:solidFill>
                  <a:srgbClr val="000000"/>
                </a:solidFill>
                <a:effectLst/>
                <a:latin typeface="Arial" panose="020B0604020202020204" pitchFamily="34" charset="0"/>
              </a:rPr>
              <a:t>DO:</a:t>
            </a:r>
            <a:r>
              <a:rPr lang="en-US" sz="1800" b="0" i="0" u="none" strike="noStrike" dirty="0">
                <a:solidFill>
                  <a:srgbClr val="000000"/>
                </a:solidFill>
                <a:effectLst/>
                <a:latin typeface="Arial" panose="020B0604020202020204" pitchFamily="34" charset="0"/>
              </a:rPr>
              <a:t>  allow trainees to introduce themselves</a:t>
            </a:r>
            <a:endParaRPr lang="en-US" dirty="0"/>
          </a:p>
        </p:txBody>
      </p:sp>
      <p:sp>
        <p:nvSpPr>
          <p:cNvPr id="4" name="Slide Number Placeholder 3"/>
          <p:cNvSpPr>
            <a:spLocks noGrp="1"/>
          </p:cNvSpPr>
          <p:nvPr>
            <p:ph type="sldNum" sz="quarter" idx="5"/>
          </p:nvPr>
        </p:nvSpPr>
        <p:spPr/>
        <p:txBody>
          <a:bodyPr/>
          <a:lstStyle/>
          <a:p>
            <a:fld id="{61CDD900-1BAC-4BAB-93FB-BE582A691FF1}" type="slidenum">
              <a:rPr lang="en-US" smtClean="0"/>
              <a:t>3</a:t>
            </a:fld>
            <a:endParaRPr lang="en-US"/>
          </a:p>
        </p:txBody>
      </p:sp>
    </p:spTree>
    <p:extLst>
      <p:ext uri="{BB962C8B-B14F-4D97-AF65-F5344CB8AC3E}">
        <p14:creationId xmlns:p14="http://schemas.microsoft.com/office/powerpoint/2010/main" val="1542604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Our suggestions are just to open up the realm of possibility for the client, not to lead them. </a:t>
            </a:r>
          </a:p>
          <a:p>
            <a:r>
              <a:rPr lang="en-US" sz="1800" dirty="0"/>
              <a:t>Remember, as good as they make their “Director” scene is as good as they will feel as their body matches their good sensations to what is happening in their scene. Make suggestions that help the client to move forward and think about the client’s needs for the session.</a:t>
            </a:r>
          </a:p>
          <a:p>
            <a:r>
              <a:rPr lang="en-US" sz="1800" dirty="0"/>
              <a:t> We get two chances to have the client make a good scene. The Reinforcing of the scene after you eliminate images from view is their second opportunity to put in good images. You can let the client know they are creating a good dream that can aid them with their problem. Make your suggestions  when possible are comical or fun to break through the trauma. Humor is the opposite of trauma.</a:t>
            </a:r>
          </a:p>
        </p:txBody>
      </p:sp>
      <p:sp>
        <p:nvSpPr>
          <p:cNvPr id="4" name="Slide Number Placeholder 3"/>
          <p:cNvSpPr>
            <a:spLocks noGrp="1"/>
          </p:cNvSpPr>
          <p:nvPr>
            <p:ph type="sldNum" sz="quarter" idx="10"/>
          </p:nvPr>
        </p:nvSpPr>
        <p:spPr/>
        <p:txBody>
          <a:bodyPr/>
          <a:lstStyle/>
          <a:p>
            <a:fld id="{1BF34E89-30C1-4083-AF04-C7E45857EA74}" type="slidenum">
              <a:rPr lang="en-US" smtClean="0"/>
              <a:t>13</a:t>
            </a:fld>
            <a:endParaRPr lang="en-US"/>
          </a:p>
        </p:txBody>
      </p:sp>
    </p:spTree>
    <p:extLst>
      <p:ext uri="{BB962C8B-B14F-4D97-AF65-F5344CB8AC3E}">
        <p14:creationId xmlns:p14="http://schemas.microsoft.com/office/powerpoint/2010/main" val="1171696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More stores. You can get anything there.</a:t>
            </a:r>
          </a:p>
        </p:txBody>
      </p:sp>
      <p:sp>
        <p:nvSpPr>
          <p:cNvPr id="4" name="Slide Number Placeholder 3"/>
          <p:cNvSpPr>
            <a:spLocks noGrp="1"/>
          </p:cNvSpPr>
          <p:nvPr>
            <p:ph type="sldNum" sz="quarter" idx="10"/>
          </p:nvPr>
        </p:nvSpPr>
        <p:spPr/>
        <p:txBody>
          <a:bodyPr/>
          <a:lstStyle/>
          <a:p>
            <a:fld id="{1BF34E89-30C1-4083-AF04-C7E45857EA74}" type="slidenum">
              <a:rPr lang="en-US" smtClean="0"/>
              <a:t>52</a:t>
            </a:fld>
            <a:endParaRPr lang="en-US"/>
          </a:p>
        </p:txBody>
      </p:sp>
    </p:spTree>
    <p:extLst>
      <p:ext uri="{BB962C8B-B14F-4D97-AF65-F5344CB8AC3E}">
        <p14:creationId xmlns:p14="http://schemas.microsoft.com/office/powerpoint/2010/main" val="3945618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796C7-EEB4-4F4B-50FE-DB02EB31D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33BE5E-0C56-6367-35BB-FB07F4AED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13943-B79A-AE14-474C-20C62B39D6CD}"/>
              </a:ext>
            </a:extLst>
          </p:cNvPr>
          <p:cNvSpPr>
            <a:spLocks noGrp="1"/>
          </p:cNvSpPr>
          <p:nvPr>
            <p:ph type="body" idx="1"/>
          </p:nvPr>
        </p:nvSpPr>
        <p:spPr/>
        <p:txBody>
          <a:bodyPr/>
          <a:lstStyle/>
          <a:p>
            <a:r>
              <a:rPr lang="en-US" dirty="0"/>
              <a:t>Need to determine what to say about this and/or where to include it</a:t>
            </a:r>
          </a:p>
        </p:txBody>
      </p:sp>
      <p:sp>
        <p:nvSpPr>
          <p:cNvPr id="4" name="Slide Number Placeholder 3">
            <a:extLst>
              <a:ext uri="{FF2B5EF4-FFF2-40B4-BE49-F238E27FC236}">
                <a16:creationId xmlns:a16="http://schemas.microsoft.com/office/drawing/2014/main" id="{49433803-3907-30C7-29C5-E27A18B0D4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CDD900-1BAC-4BAB-93FB-BE582A691FF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5151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pixabay.com/en/creative-the-text-of-the-design-2734399/" TargetMode="Externa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diagramLayout" Target="../diagrams/layout4.xml"/><Relationship Id="rId7" Type="http://schemas.openxmlformats.org/officeDocument/2006/relationships/image" Target="../media/image23.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flickr.com/photos/bo47/9987453566" TargetMode="External"/><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www.onlyinyourstate.com/florida/wine-and-dinner-train-fl/" TargetMode="External"/><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50.gi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hyperlink" Target="http://www.is-art.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011" r="10" b="-1"/>
          <a:stretch>
            <a:fillRect/>
          </a:stretch>
        </p:blipFill>
        <p:spPr bwMode="auto">
          <a:xfrm>
            <a:off x="1143" y="10"/>
            <a:ext cx="9141714"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62" name="Freeform: Shape 2056">
            <a:extLst>
              <a:ext uri="{FF2B5EF4-FFF2-40B4-BE49-F238E27FC236}">
                <a16:creationId xmlns:a16="http://schemas.microsoft.com/office/drawing/2014/main" id="{1BE70332-ECAF-47BB-8C7B-BD049452F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752" y="875758"/>
            <a:ext cx="3914914" cy="510953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59" name="Freeform: Shape 2058">
            <a:extLst>
              <a:ext uri="{FF2B5EF4-FFF2-40B4-BE49-F238E27FC236}">
                <a16:creationId xmlns:a16="http://schemas.microsoft.com/office/drawing/2014/main" id="{716D9361-A35A-4DC8-AAB9-04FD2D6FE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89" y="673591"/>
            <a:ext cx="4174435" cy="541540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61" name="Freeform: Shape 2060">
            <a:extLst>
              <a:ext uri="{FF2B5EF4-FFF2-40B4-BE49-F238E27FC236}">
                <a16:creationId xmlns:a16="http://schemas.microsoft.com/office/drawing/2014/main" id="{87FC31AD-FBB3-4219-A758-D6F7594A0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300" y="1041621"/>
            <a:ext cx="3715024" cy="480152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eiryo"/>
            </a:endParaRPr>
          </a:p>
        </p:txBody>
      </p:sp>
      <p:sp>
        <p:nvSpPr>
          <p:cNvPr id="2" name="Title 1"/>
          <p:cNvSpPr>
            <a:spLocks noGrp="1"/>
          </p:cNvSpPr>
          <p:nvPr>
            <p:ph type="title"/>
          </p:nvPr>
        </p:nvSpPr>
        <p:spPr>
          <a:xfrm>
            <a:off x="644172" y="2049517"/>
            <a:ext cx="3982623" cy="2512395"/>
          </a:xfrm>
        </p:spPr>
        <p:txBody>
          <a:bodyPr vert="horz" lIns="91440" tIns="45720" rIns="91440" bIns="45720" rtlCol="0" anchor="b">
            <a:normAutofit/>
          </a:bodyPr>
          <a:lstStyle/>
          <a:p>
            <a:pPr>
              <a:lnSpc>
                <a:spcPct val="90000"/>
              </a:lnSpc>
            </a:pPr>
            <a:r>
              <a:rPr lang="en-US" sz="2400" dirty="0">
                <a:solidFill>
                  <a:schemeClr val="tx1">
                    <a:lumMod val="75000"/>
                    <a:lumOff val="25000"/>
                  </a:schemeClr>
                </a:solidFill>
              </a:rPr>
              <a:t>ACCELERATED RESOLUTION THERAPY</a:t>
            </a:r>
            <a:br>
              <a:rPr lang="en-US" sz="2400" dirty="0">
                <a:solidFill>
                  <a:schemeClr val="tx1">
                    <a:lumMod val="75000"/>
                    <a:lumOff val="25000"/>
                  </a:schemeClr>
                </a:solidFill>
              </a:rPr>
            </a:br>
            <a:br>
              <a:rPr lang="en-US" sz="1500" dirty="0">
                <a:solidFill>
                  <a:schemeClr val="tx1">
                    <a:lumMod val="75000"/>
                    <a:lumOff val="25000"/>
                  </a:schemeClr>
                </a:solidFill>
              </a:rPr>
            </a:br>
            <a:r>
              <a:rPr lang="en-US" sz="2000" dirty="0">
                <a:solidFill>
                  <a:schemeClr val="tx1">
                    <a:lumMod val="75000"/>
                    <a:lumOff val="25000"/>
                  </a:schemeClr>
                </a:solidFill>
              </a:rPr>
              <a:t>BASIC ART TRAINING</a:t>
            </a:r>
            <a:br>
              <a:rPr lang="en-US" sz="1500" dirty="0">
                <a:solidFill>
                  <a:schemeClr val="tx1">
                    <a:lumMod val="75000"/>
                    <a:lumOff val="25000"/>
                  </a:schemeClr>
                </a:solidFill>
              </a:rPr>
            </a:br>
            <a:r>
              <a:rPr lang="en-US" sz="2000" i="1" dirty="0">
                <a:solidFill>
                  <a:schemeClr val="tx1">
                    <a:lumMod val="75000"/>
                    <a:lumOff val="25000"/>
                  </a:schemeClr>
                </a:solidFill>
              </a:rPr>
              <a:t>Laney Rosenzweig, Developer</a:t>
            </a:r>
            <a:br>
              <a:rPr lang="en-US" sz="1500" dirty="0">
                <a:solidFill>
                  <a:schemeClr val="tx1">
                    <a:lumMod val="75000"/>
                    <a:lumOff val="25000"/>
                  </a:schemeClr>
                </a:solidFill>
              </a:rPr>
            </a:br>
            <a:br>
              <a:rPr lang="en-US" sz="1500" dirty="0">
                <a:solidFill>
                  <a:schemeClr val="tx1">
                    <a:lumMod val="75000"/>
                    <a:lumOff val="25000"/>
                  </a:schemeClr>
                </a:solidFill>
              </a:rPr>
            </a:br>
            <a:r>
              <a:rPr lang="en-US" sz="1600" dirty="0">
                <a:solidFill>
                  <a:schemeClr val="tx1">
                    <a:lumMod val="75000"/>
                    <a:lumOff val="25000"/>
                  </a:schemeClr>
                </a:solidFill>
              </a:rPr>
              <a:t>The ART of Rapid Recovery</a:t>
            </a:r>
            <a:br>
              <a:rPr lang="en-US" sz="1500" dirty="0">
                <a:solidFill>
                  <a:schemeClr val="tx1">
                    <a:lumMod val="75000"/>
                    <a:lumOff val="25000"/>
                  </a:schemeClr>
                </a:solidFill>
              </a:rPr>
            </a:br>
            <a:endParaRPr lang="en-US" sz="2400" dirty="0">
              <a:solidFill>
                <a:schemeClr val="tx1">
                  <a:lumMod val="75000"/>
                  <a:lumOff val="25000"/>
                </a:schemeClr>
              </a:solidFill>
            </a:endParaRPr>
          </a:p>
        </p:txBody>
      </p:sp>
    </p:spTree>
    <p:extLst>
      <p:ext uri="{BB962C8B-B14F-4D97-AF65-F5344CB8AC3E}">
        <p14:creationId xmlns:p14="http://schemas.microsoft.com/office/powerpoint/2010/main" val="695710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C472B-08A9-41A9-565E-B37C4CC926E2}"/>
              </a:ext>
            </a:extLst>
          </p:cNvPr>
          <p:cNvSpPr>
            <a:spLocks noGrp="1"/>
          </p:cNvSpPr>
          <p:nvPr>
            <p:ph type="title"/>
          </p:nvPr>
        </p:nvSpPr>
        <p:spPr/>
        <p:txBody>
          <a:bodyPr>
            <a:normAutofit/>
          </a:bodyPr>
          <a:lstStyle/>
          <a:p>
            <a:r>
              <a:rPr lang="en-US" sz="6000" dirty="0"/>
              <a:t>DAY ONE</a:t>
            </a:r>
          </a:p>
        </p:txBody>
      </p:sp>
      <p:sp>
        <p:nvSpPr>
          <p:cNvPr id="3" name="Text Placeholder 2">
            <a:extLst>
              <a:ext uri="{FF2B5EF4-FFF2-40B4-BE49-F238E27FC236}">
                <a16:creationId xmlns:a16="http://schemas.microsoft.com/office/drawing/2014/main" id="{3BD6B34D-B493-81C5-5699-153F481AB7A0}"/>
              </a:ext>
            </a:extLst>
          </p:cNvPr>
          <p:cNvSpPr>
            <a:spLocks noGrp="1"/>
          </p:cNvSpPr>
          <p:nvPr>
            <p:ph type="body" idx="1"/>
          </p:nvPr>
        </p:nvSpPr>
        <p:spPr/>
        <p:txBody>
          <a:bodyPr>
            <a:normAutofit/>
          </a:bodyPr>
          <a:lstStyle/>
          <a:p>
            <a:r>
              <a:rPr lang="en-US" sz="5400" dirty="0">
                <a:solidFill>
                  <a:schemeClr val="tx1"/>
                </a:solidFill>
              </a:rPr>
              <a:t>Foundations of ART</a:t>
            </a:r>
          </a:p>
        </p:txBody>
      </p:sp>
    </p:spTree>
    <p:extLst>
      <p:ext uri="{BB962C8B-B14F-4D97-AF65-F5344CB8AC3E}">
        <p14:creationId xmlns:p14="http://schemas.microsoft.com/office/powerpoint/2010/main" val="4245366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37CF5B71-A8A3-16B6-49F1-B53A469AD1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759" y="4293843"/>
            <a:ext cx="2607866" cy="1433463"/>
          </a:xfrm>
          <a:prstGeom prst="rect">
            <a:avLst/>
          </a:prstGeom>
        </p:spPr>
      </p:pic>
      <p:sp>
        <p:nvSpPr>
          <p:cNvPr id="4" name="Content Placeholder 3">
            <a:extLst>
              <a:ext uri="{FF2B5EF4-FFF2-40B4-BE49-F238E27FC236}">
                <a16:creationId xmlns:a16="http://schemas.microsoft.com/office/drawing/2014/main" id="{5391EFF9-47A3-6883-08FA-A3E768307F1B}"/>
              </a:ext>
            </a:extLst>
          </p:cNvPr>
          <p:cNvSpPr>
            <a:spLocks noGrp="1"/>
          </p:cNvSpPr>
          <p:nvPr>
            <p:ph sz="half" idx="1"/>
          </p:nvPr>
        </p:nvSpPr>
        <p:spPr/>
        <p:txBody>
          <a:bodyPr>
            <a:normAutofit/>
          </a:bodyPr>
          <a:lstStyle/>
          <a:p>
            <a:r>
              <a:rPr lang="en-US" b="1" dirty="0"/>
              <a:t>Who are we?</a:t>
            </a:r>
          </a:p>
          <a:p>
            <a:pPr lvl="1"/>
            <a:r>
              <a:rPr lang="en-US" dirty="0"/>
              <a:t>Name</a:t>
            </a:r>
          </a:p>
          <a:p>
            <a:pPr lvl="1"/>
            <a:r>
              <a:rPr lang="en-US" dirty="0"/>
              <a:t>Location</a:t>
            </a:r>
          </a:p>
          <a:p>
            <a:pPr lvl="1"/>
            <a:r>
              <a:rPr lang="en-US" dirty="0"/>
              <a:t>Training Date</a:t>
            </a:r>
          </a:p>
          <a:p>
            <a:pPr lvl="1"/>
            <a:r>
              <a:rPr lang="en-US" dirty="0"/>
              <a:t>Experience with ART</a:t>
            </a:r>
          </a:p>
        </p:txBody>
      </p:sp>
      <p:sp>
        <p:nvSpPr>
          <p:cNvPr id="2" name="Title 1">
            <a:extLst>
              <a:ext uri="{FF2B5EF4-FFF2-40B4-BE49-F238E27FC236}">
                <a16:creationId xmlns:a16="http://schemas.microsoft.com/office/drawing/2014/main" id="{7D503918-1856-839A-9202-CBE2770FDFF5}"/>
              </a:ext>
            </a:extLst>
          </p:cNvPr>
          <p:cNvSpPr>
            <a:spLocks noGrp="1"/>
          </p:cNvSpPr>
          <p:nvPr>
            <p:ph type="title"/>
          </p:nvPr>
        </p:nvSpPr>
        <p:spPr/>
        <p:txBody>
          <a:bodyPr/>
          <a:lstStyle/>
          <a:p>
            <a:r>
              <a:rPr lang="en-US" dirty="0"/>
              <a:t>Introductions </a:t>
            </a:r>
          </a:p>
        </p:txBody>
      </p:sp>
      <p:sp>
        <p:nvSpPr>
          <p:cNvPr id="5" name="Content Placeholder 4">
            <a:extLst>
              <a:ext uri="{FF2B5EF4-FFF2-40B4-BE49-F238E27FC236}">
                <a16:creationId xmlns:a16="http://schemas.microsoft.com/office/drawing/2014/main" id="{B620E2FE-326D-39EE-7D32-5542B74223BF}"/>
              </a:ext>
            </a:extLst>
          </p:cNvPr>
          <p:cNvSpPr>
            <a:spLocks noGrp="1"/>
          </p:cNvSpPr>
          <p:nvPr>
            <p:ph sz="half" idx="2"/>
          </p:nvPr>
        </p:nvSpPr>
        <p:spPr>
          <a:xfrm>
            <a:off x="4064875" y="1533196"/>
            <a:ext cx="5047594" cy="4525963"/>
          </a:xfrm>
        </p:spPr>
        <p:txBody>
          <a:bodyPr>
            <a:normAutofit/>
          </a:bodyPr>
          <a:lstStyle/>
          <a:p>
            <a:r>
              <a:rPr lang="en-US" b="1" dirty="0"/>
              <a:t>Who are you?</a:t>
            </a:r>
            <a:r>
              <a:rPr lang="en-US" dirty="0"/>
              <a:t>	</a:t>
            </a:r>
          </a:p>
          <a:p>
            <a:pPr lvl="1"/>
            <a:r>
              <a:rPr lang="en-US" dirty="0"/>
              <a:t>Name</a:t>
            </a:r>
          </a:p>
          <a:p>
            <a:pPr lvl="1"/>
            <a:r>
              <a:rPr lang="en-US" dirty="0"/>
              <a:t>Location</a:t>
            </a:r>
          </a:p>
          <a:p>
            <a:pPr lvl="1"/>
            <a:r>
              <a:rPr lang="en-US" dirty="0"/>
              <a:t>Motivation for taking the training</a:t>
            </a:r>
          </a:p>
          <a:p>
            <a:pPr lvl="1"/>
            <a:r>
              <a:rPr lang="en-US" dirty="0"/>
              <a:t>Population you work with</a:t>
            </a:r>
          </a:p>
          <a:p>
            <a:pPr lvl="1"/>
            <a:r>
              <a:rPr lang="en-US" dirty="0"/>
              <a:t>How did you learn about ART?</a:t>
            </a:r>
          </a:p>
          <a:p>
            <a:pPr lvl="1"/>
            <a:r>
              <a:rPr lang="en-US" dirty="0"/>
              <a:t>How do you hope to use it in your practice?</a:t>
            </a:r>
          </a:p>
        </p:txBody>
      </p:sp>
    </p:spTree>
    <p:extLst>
      <p:ext uri="{BB962C8B-B14F-4D97-AF65-F5344CB8AC3E}">
        <p14:creationId xmlns:p14="http://schemas.microsoft.com/office/powerpoint/2010/main" val="2567836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FFA77-D9ED-E04C-BD7E-10E845FAC71F}"/>
              </a:ext>
            </a:extLst>
          </p:cNvPr>
          <p:cNvSpPr>
            <a:spLocks noGrp="1"/>
          </p:cNvSpPr>
          <p:nvPr>
            <p:ph type="title"/>
          </p:nvPr>
        </p:nvSpPr>
        <p:spPr/>
        <p:txBody>
          <a:bodyPr>
            <a:normAutofit fontScale="90000"/>
          </a:bodyPr>
          <a:lstStyle/>
          <a:p>
            <a:r>
              <a:rPr lang="en-US" dirty="0"/>
              <a:t>Accelerated Resolution Therapy</a:t>
            </a:r>
            <a:br>
              <a:rPr lang="en-US" dirty="0"/>
            </a:br>
            <a:r>
              <a:rPr lang="en-US" dirty="0"/>
              <a:t>(ART)</a:t>
            </a:r>
          </a:p>
        </p:txBody>
      </p:sp>
      <p:sp>
        <p:nvSpPr>
          <p:cNvPr id="3" name="Content Placeholder 2">
            <a:extLst>
              <a:ext uri="{FF2B5EF4-FFF2-40B4-BE49-F238E27FC236}">
                <a16:creationId xmlns:a16="http://schemas.microsoft.com/office/drawing/2014/main" id="{94C464F6-9F95-A047-9216-4B16D1DC09C6}"/>
              </a:ext>
            </a:extLst>
          </p:cNvPr>
          <p:cNvSpPr>
            <a:spLocks noGrp="1"/>
          </p:cNvSpPr>
          <p:nvPr>
            <p:ph idx="1"/>
          </p:nvPr>
        </p:nvSpPr>
        <p:spPr>
          <a:xfrm>
            <a:off x="457199" y="1600200"/>
            <a:ext cx="8442435" cy="4525963"/>
          </a:xfrm>
        </p:spPr>
        <p:txBody>
          <a:bodyPr>
            <a:normAutofit fontScale="85000" lnSpcReduction="20000"/>
          </a:bodyPr>
          <a:lstStyle/>
          <a:p>
            <a:r>
              <a:rPr lang="en-US" dirty="0"/>
              <a:t>ART is an innovative therapy that focuses on eliminating negative images and sensations</a:t>
            </a:r>
          </a:p>
          <a:p>
            <a:r>
              <a:rPr lang="en-US" dirty="0"/>
              <a:t>ART vs other therapies</a:t>
            </a:r>
          </a:p>
          <a:p>
            <a:r>
              <a:rPr lang="en-US" dirty="0"/>
              <a:t>Why eye movements</a:t>
            </a:r>
          </a:p>
          <a:p>
            <a:r>
              <a:rPr lang="en-US" dirty="0"/>
              <a:t>Addresses - Trauma, PTS, Anxiety, Depression, Relationships, Performance Enhancement, Ongoing problems</a:t>
            </a:r>
          </a:p>
          <a:p>
            <a:r>
              <a:rPr lang="en-US" dirty="0"/>
              <a:t>Benefits of ART - Cognitions change naturally, often need only a few sessions, brain learns flexibility, insight often comes naturally</a:t>
            </a:r>
          </a:p>
          <a:p>
            <a:r>
              <a:rPr lang="en-US" dirty="0"/>
              <a:t>Often can address trauma in one session</a:t>
            </a:r>
          </a:p>
        </p:txBody>
      </p:sp>
    </p:spTree>
    <p:extLst>
      <p:ext uri="{BB962C8B-B14F-4D97-AF65-F5344CB8AC3E}">
        <p14:creationId xmlns:p14="http://schemas.microsoft.com/office/powerpoint/2010/main" val="2819046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3C6F4E6-30A1-4F63-C8CC-028750B5AA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7501" cy="4570886"/>
            <a:chOff x="0" y="0"/>
            <a:chExt cx="12196668" cy="4570886"/>
          </a:xfrm>
        </p:grpSpPr>
        <p:sp>
          <p:nvSpPr>
            <p:cNvPr id="11" name="Rectangle 10">
              <a:extLst>
                <a:ext uri="{FF2B5EF4-FFF2-40B4-BE49-F238E27FC236}">
                  <a16:creationId xmlns:a16="http://schemas.microsoft.com/office/drawing/2014/main" id="{49EA7CA8-3AE6-4F5F-9932-63303CF2D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12196668" cy="4570632"/>
            </a:xfrm>
            <a:prstGeom prst="rect">
              <a:avLst/>
            </a:prstGeom>
            <a:gradFill>
              <a:gsLst>
                <a:gs pos="0">
                  <a:schemeClr val="accent5"/>
                </a:gs>
                <a:gs pos="100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E3E019-A259-1130-CC5C-3165020BC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791"/>
              <a:ext cx="10565988" cy="4568095"/>
            </a:xfrm>
            <a:prstGeom prst="rect">
              <a:avLst/>
            </a:prstGeom>
            <a:gradFill flip="none" rotWithShape="1">
              <a:gsLst>
                <a:gs pos="3000">
                  <a:schemeClr val="accent2"/>
                </a:gs>
                <a:gs pos="40000">
                  <a:schemeClr val="accent2">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0769F99-CCA6-5CDC-D1E1-C59A4762F1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
              <a:ext cx="12192000" cy="4549891"/>
            </a:xfrm>
            <a:prstGeom prst="rect">
              <a:avLst/>
            </a:prstGeom>
            <a:gradFill>
              <a:gsLst>
                <a:gs pos="0">
                  <a:schemeClr val="accent5">
                    <a:alpha val="76000"/>
                  </a:schemeClr>
                </a:gs>
                <a:gs pos="67000">
                  <a:schemeClr val="accent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13E73D3-029B-3D4E-1956-8EE7068A6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110544" y="18215"/>
              <a:ext cx="8086124" cy="4549887"/>
            </a:xfrm>
            <a:prstGeom prst="rect">
              <a:avLst/>
            </a:prstGeom>
            <a:gradFill flip="none" rotWithShape="1">
              <a:gsLst>
                <a:gs pos="0">
                  <a:schemeClr val="accent5">
                    <a:lumMod val="50000"/>
                    <a:alpha val="36000"/>
                  </a:schemeClr>
                </a:gs>
                <a:gs pos="45000">
                  <a:schemeClr val="accent5">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 name="Title 1">
            <a:extLst>
              <a:ext uri="{FF2B5EF4-FFF2-40B4-BE49-F238E27FC236}">
                <a16:creationId xmlns:a16="http://schemas.microsoft.com/office/drawing/2014/main" id="{767A0CD6-B6D3-A367-FA9F-4FDEB470D95B}"/>
              </a:ext>
            </a:extLst>
          </p:cNvPr>
          <p:cNvSpPr>
            <a:spLocks noGrp="1"/>
          </p:cNvSpPr>
          <p:nvPr>
            <p:ph type="title"/>
          </p:nvPr>
        </p:nvSpPr>
        <p:spPr>
          <a:xfrm>
            <a:off x="844761" y="1124262"/>
            <a:ext cx="6013239" cy="2690413"/>
          </a:xfrm>
        </p:spPr>
        <p:txBody>
          <a:bodyPr vert="horz" lIns="91440" tIns="45720" rIns="91440" bIns="45720" rtlCol="0" anchor="t">
            <a:normAutofit/>
          </a:bodyPr>
          <a:lstStyle/>
          <a:p>
            <a:pPr algn="l">
              <a:lnSpc>
                <a:spcPct val="90000"/>
              </a:lnSpc>
            </a:pPr>
            <a:r>
              <a:rPr lang="en-US" sz="4700" kern="1200" dirty="0">
                <a:solidFill>
                  <a:srgbClr val="FFFFFF"/>
                </a:solidFill>
                <a:latin typeface="+mj-lt"/>
                <a:ea typeface="+mj-ea"/>
                <a:cs typeface="+mj-cs"/>
              </a:rPr>
              <a:t>Foundations</a:t>
            </a:r>
            <a:br>
              <a:rPr lang="en-US" sz="4700" kern="1200" dirty="0">
                <a:solidFill>
                  <a:srgbClr val="FFFFFF"/>
                </a:solidFill>
                <a:latin typeface="+mj-lt"/>
                <a:ea typeface="+mj-ea"/>
                <a:cs typeface="+mj-cs"/>
              </a:rPr>
            </a:br>
            <a:endParaRPr lang="en-US" sz="4700" kern="1200" dirty="0">
              <a:solidFill>
                <a:srgbClr val="FFFFFF"/>
              </a:solidFill>
              <a:latin typeface="+mj-lt"/>
              <a:ea typeface="+mj-ea"/>
              <a:cs typeface="+mj-cs"/>
            </a:endParaRPr>
          </a:p>
        </p:txBody>
      </p:sp>
      <p:pic>
        <p:nvPicPr>
          <p:cNvPr id="7" name="Graphic 6" descr="Confused Person">
            <a:extLst>
              <a:ext uri="{FF2B5EF4-FFF2-40B4-BE49-F238E27FC236}">
                <a16:creationId xmlns:a16="http://schemas.microsoft.com/office/drawing/2014/main" id="{95647EF8-97FF-B63D-9B18-CEF6CABA2A6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61767" y="5061057"/>
            <a:ext cx="1199733" cy="1199733"/>
          </a:xfrm>
          <a:prstGeom prst="rect">
            <a:avLst/>
          </a:prstGeom>
        </p:spPr>
      </p:pic>
    </p:spTree>
    <p:extLst>
      <p:ext uri="{BB962C8B-B14F-4D97-AF65-F5344CB8AC3E}">
        <p14:creationId xmlns:p14="http://schemas.microsoft.com/office/powerpoint/2010/main" val="2707789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5C14-EF19-8886-84A5-78F3DF9B91BC}"/>
              </a:ext>
            </a:extLst>
          </p:cNvPr>
          <p:cNvSpPr>
            <a:spLocks noGrp="1"/>
          </p:cNvSpPr>
          <p:nvPr>
            <p:ph type="title"/>
          </p:nvPr>
        </p:nvSpPr>
        <p:spPr>
          <a:xfrm>
            <a:off x="1028697" y="348865"/>
            <a:ext cx="7533018" cy="877729"/>
          </a:xfrm>
        </p:spPr>
        <p:txBody>
          <a:bodyPr anchor="ctr">
            <a:normAutofit/>
          </a:bodyPr>
          <a:lstStyle/>
          <a:p>
            <a:r>
              <a:rPr lang="en-US" sz="3500">
                <a:solidFill>
                  <a:srgbClr val="FFFFFF"/>
                </a:solidFill>
              </a:rPr>
              <a:t>Criteria for ART Clients</a:t>
            </a:r>
          </a:p>
        </p:txBody>
      </p:sp>
      <p:graphicFrame>
        <p:nvGraphicFramePr>
          <p:cNvPr id="5" name="Content Placeholder 2">
            <a:extLst>
              <a:ext uri="{FF2B5EF4-FFF2-40B4-BE49-F238E27FC236}">
                <a16:creationId xmlns:a16="http://schemas.microsoft.com/office/drawing/2014/main" id="{1DD0BF2D-9401-A324-923A-124D8F480189}"/>
              </a:ext>
            </a:extLst>
          </p:cNvPr>
          <p:cNvGraphicFramePr>
            <a:graphicFrameLocks noGrp="1"/>
          </p:cNvGraphicFramePr>
          <p:nvPr>
            <p:ph idx="1"/>
            <p:extLst>
              <p:ext uri="{D42A27DB-BD31-4B8C-83A1-F6EECF244321}">
                <p14:modId xmlns:p14="http://schemas.microsoft.com/office/powerpoint/2010/main" val="3986053835"/>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DED488F1-E51A-B089-E804-D4AADD49C222}"/>
              </a:ext>
            </a:extLst>
          </p:cNvPr>
          <p:cNvSpPr/>
          <p:nvPr/>
        </p:nvSpPr>
        <p:spPr>
          <a:xfrm>
            <a:off x="0" y="0"/>
            <a:ext cx="9144000" cy="187340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3CFDA2C-BBBF-8D2E-B089-6830DC854115}"/>
              </a:ext>
            </a:extLst>
          </p:cNvPr>
          <p:cNvSpPr txBox="1"/>
          <p:nvPr/>
        </p:nvSpPr>
        <p:spPr>
          <a:xfrm>
            <a:off x="2319454" y="758283"/>
            <a:ext cx="4549697" cy="646331"/>
          </a:xfrm>
          <a:prstGeom prst="rect">
            <a:avLst/>
          </a:prstGeom>
          <a:noFill/>
        </p:spPr>
        <p:txBody>
          <a:bodyPr wrap="square" rtlCol="0">
            <a:spAutoFit/>
          </a:bodyPr>
          <a:lstStyle/>
          <a:p>
            <a:r>
              <a:rPr lang="en-US" sz="3600" dirty="0">
                <a:solidFill>
                  <a:schemeClr val="bg1"/>
                </a:solidFill>
              </a:rPr>
              <a:t>Criteria for ART Clients</a:t>
            </a:r>
          </a:p>
        </p:txBody>
      </p:sp>
    </p:spTree>
    <p:extLst>
      <p:ext uri="{BB962C8B-B14F-4D97-AF65-F5344CB8AC3E}">
        <p14:creationId xmlns:p14="http://schemas.microsoft.com/office/powerpoint/2010/main" val="86978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pic>
        <p:nvPicPr>
          <p:cNvPr id="5" name="Picture 4" descr="Close-up of hopscotch on a sidewalk">
            <a:extLst>
              <a:ext uri="{FF2B5EF4-FFF2-40B4-BE49-F238E27FC236}">
                <a16:creationId xmlns:a16="http://schemas.microsoft.com/office/drawing/2014/main" id="{9FA88FA6-0476-4741-7B13-787B4CBD1488}"/>
              </a:ext>
            </a:extLst>
          </p:cNvPr>
          <p:cNvPicPr>
            <a:picLocks noChangeAspect="1"/>
          </p:cNvPicPr>
          <p:nvPr/>
        </p:nvPicPr>
        <p:blipFill>
          <a:blip r:embed="rId2">
            <a:alphaModFix amt="52000"/>
          </a:blip>
          <a:srcRect l="6407" r="4971" b="-1"/>
          <a:stretch/>
        </p:blipFill>
        <p:spPr>
          <a:xfrm>
            <a:off x="20" y="-7619"/>
            <a:ext cx="9143979" cy="6887364"/>
          </a:xfrm>
          <a:prstGeom prst="rect">
            <a:avLst/>
          </a:prstGeom>
        </p:spPr>
      </p:pic>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
            <a:ext cx="4174944" cy="6887364"/>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4067CD3-146F-6228-E362-39AA720C2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08502" y="1500874"/>
            <a:ext cx="6887365" cy="3870356"/>
          </a:xfrm>
          <a:prstGeom prst="rect">
            <a:avLst/>
          </a:prstGeom>
          <a:gradFill flip="none" rotWithShape="1">
            <a:gsLst>
              <a:gs pos="0">
                <a:schemeClr val="accent5">
                  <a:lumMod val="75000"/>
                  <a:alpha val="91000"/>
                </a:schemeClr>
              </a:gs>
              <a:gs pos="83000">
                <a:schemeClr val="accent5">
                  <a:alpha val="0"/>
                </a:schemeClr>
              </a:gs>
            </a:gsLst>
            <a:lin ang="51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271C7E5C-A0F8-E9FA-56DB-31A257FD4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48"/>
            <a:ext cx="1559634" cy="6865647"/>
          </a:xfrm>
          <a:prstGeom prst="rect">
            <a:avLst/>
          </a:prstGeom>
          <a:gradFill flip="none" rotWithShape="1">
            <a:gsLst>
              <a:gs pos="5000">
                <a:schemeClr val="accent5"/>
              </a:gs>
              <a:gs pos="49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F70A3C-4474-2A39-470C-FD55A8837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780082" y="3068761"/>
            <a:ext cx="3378495" cy="3789239"/>
          </a:xfrm>
          <a:prstGeom prst="rect">
            <a:avLst/>
          </a:prstGeom>
          <a:gradFill flip="none" rotWithShape="1">
            <a:gsLst>
              <a:gs pos="0">
                <a:schemeClr val="accent5"/>
              </a:gs>
              <a:gs pos="60000">
                <a:schemeClr val="accent5">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BAC3F7D4-9613-0E1F-901C-98FE831DE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580917" y="-6485"/>
            <a:ext cx="2570370" cy="6879745"/>
          </a:xfrm>
          <a:prstGeom prst="rect">
            <a:avLst/>
          </a:prstGeom>
          <a:gradFill flip="none" rotWithShape="1">
            <a:gsLst>
              <a:gs pos="5000">
                <a:schemeClr val="accent2"/>
              </a:gs>
              <a:gs pos="49000">
                <a:schemeClr val="accent5">
                  <a:lumMod val="60000"/>
                  <a:lumOff val="40000"/>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FD5167C-AF48-26F0-7A9F-3F7643374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38276" y="464574"/>
            <a:ext cx="3682024" cy="9158579"/>
          </a:xfrm>
          <a:prstGeom prst="rect">
            <a:avLst/>
          </a:prstGeom>
          <a:gradFill>
            <a:gsLst>
              <a:gs pos="0">
                <a:schemeClr val="accent5"/>
              </a:gs>
              <a:gs pos="65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7B30A01-FCA8-86A5-A840-C32A3BE2E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7639"/>
            <a:ext cx="3659866" cy="6887373"/>
          </a:xfrm>
          <a:prstGeom prst="rect">
            <a:avLst/>
          </a:prstGeom>
          <a:gradFill>
            <a:gsLst>
              <a:gs pos="0">
                <a:schemeClr val="accent2">
                  <a:alpha val="70000"/>
                </a:schemeClr>
              </a:gs>
              <a:gs pos="44000">
                <a:schemeClr val="accent5">
                  <a:lumMod val="60000"/>
                  <a:lumOff val="40000"/>
                  <a:alpha val="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939DC8-0556-0BCE-F2DC-AD84695A8EE4}"/>
              </a:ext>
            </a:extLst>
          </p:cNvPr>
          <p:cNvSpPr>
            <a:spLocks noGrp="1"/>
          </p:cNvSpPr>
          <p:nvPr>
            <p:ph type="title"/>
          </p:nvPr>
        </p:nvSpPr>
        <p:spPr>
          <a:xfrm>
            <a:off x="644271" y="2155188"/>
            <a:ext cx="3120174" cy="2839273"/>
          </a:xfrm>
        </p:spPr>
        <p:txBody>
          <a:bodyPr vert="horz" lIns="91440" tIns="45720" rIns="91440" bIns="45720" rtlCol="0" anchor="b">
            <a:normAutofit/>
          </a:bodyPr>
          <a:lstStyle/>
          <a:p>
            <a:pPr>
              <a:lnSpc>
                <a:spcPct val="90000"/>
              </a:lnSpc>
            </a:pPr>
            <a:r>
              <a:rPr lang="en-US" dirty="0">
                <a:solidFill>
                  <a:srgbClr val="FFFFFF"/>
                </a:solidFill>
              </a:rPr>
              <a:t>ART Basic Protocol</a:t>
            </a:r>
          </a:p>
        </p:txBody>
      </p:sp>
    </p:spTree>
    <p:extLst>
      <p:ext uri="{BB962C8B-B14F-4D97-AF65-F5344CB8AC3E}">
        <p14:creationId xmlns:p14="http://schemas.microsoft.com/office/powerpoint/2010/main" val="2411875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descr="View of waterfall">
            <a:extLst>
              <a:ext uri="{FF2B5EF4-FFF2-40B4-BE49-F238E27FC236}">
                <a16:creationId xmlns:a16="http://schemas.microsoft.com/office/drawing/2014/main" id="{22203233-E192-3A2C-816F-F817915A2430}"/>
              </a:ext>
            </a:extLst>
          </p:cNvPr>
          <p:cNvPicPr>
            <a:picLocks noChangeAspect="1"/>
          </p:cNvPicPr>
          <p:nvPr/>
        </p:nvPicPr>
        <p:blipFill>
          <a:blip r:embed="rId2" cstate="print">
            <a:alphaModFix amt="14000"/>
            <a:extLst>
              <a:ext uri="{28A0092B-C50C-407E-A947-70E740481C1C}">
                <a14:useLocalDpi xmlns:a14="http://schemas.microsoft.com/office/drawing/2010/main" val="0"/>
              </a:ext>
            </a:extLst>
          </a:blip>
          <a:stretch>
            <a:fillRect/>
          </a:stretch>
        </p:blipFill>
        <p:spPr>
          <a:xfrm>
            <a:off x="64110" y="196760"/>
            <a:ext cx="8999958" cy="6437376"/>
          </a:xfrm>
          <a:prstGeom prst="rect">
            <a:avLst/>
          </a:prstGeom>
        </p:spPr>
      </p:pic>
      <p:sp>
        <p:nvSpPr>
          <p:cNvPr id="18" name="TextBox 17">
            <a:extLst>
              <a:ext uri="{FF2B5EF4-FFF2-40B4-BE49-F238E27FC236}">
                <a16:creationId xmlns:a16="http://schemas.microsoft.com/office/drawing/2014/main" id="{DAB1D514-AF1C-E5E2-0DD3-089158D6849B}"/>
              </a:ext>
            </a:extLst>
          </p:cNvPr>
          <p:cNvSpPr txBox="1"/>
          <p:nvPr/>
        </p:nvSpPr>
        <p:spPr>
          <a:xfrm>
            <a:off x="339645" y="225085"/>
            <a:ext cx="1357295" cy="369332"/>
          </a:xfrm>
          <a:prstGeom prst="rect">
            <a:avLst/>
          </a:prstGeom>
          <a:noFill/>
        </p:spPr>
        <p:txBody>
          <a:bodyPr wrap="square" rtlCol="0">
            <a:spAutoFit/>
          </a:bodyPr>
          <a:lstStyle/>
          <a:p>
            <a:r>
              <a:rPr lang="en-US" b="1" dirty="0">
                <a:solidFill>
                  <a:schemeClr val="tx2"/>
                </a:solidFill>
              </a:rPr>
              <a:t>ARTOMETR</a:t>
            </a:r>
          </a:p>
        </p:txBody>
      </p:sp>
      <p:sp>
        <p:nvSpPr>
          <p:cNvPr id="19" name="TextBox 18">
            <a:extLst>
              <a:ext uri="{FF2B5EF4-FFF2-40B4-BE49-F238E27FC236}">
                <a16:creationId xmlns:a16="http://schemas.microsoft.com/office/drawing/2014/main" id="{789A24AD-F081-7479-D26D-BB5C2F1BD159}"/>
              </a:ext>
            </a:extLst>
          </p:cNvPr>
          <p:cNvSpPr txBox="1"/>
          <p:nvPr/>
        </p:nvSpPr>
        <p:spPr>
          <a:xfrm>
            <a:off x="771045" y="592929"/>
            <a:ext cx="1890261" cy="369332"/>
          </a:xfrm>
          <a:prstGeom prst="rect">
            <a:avLst/>
          </a:prstGeom>
          <a:noFill/>
        </p:spPr>
        <p:txBody>
          <a:bodyPr wrap="none" rtlCol="0">
            <a:spAutoFit/>
          </a:bodyPr>
          <a:lstStyle/>
          <a:p>
            <a:r>
              <a:rPr lang="en-US" b="1" dirty="0">
                <a:solidFill>
                  <a:schemeClr val="tx2"/>
                </a:solidFill>
              </a:rPr>
              <a:t>Initial Body Check</a:t>
            </a:r>
          </a:p>
        </p:txBody>
      </p:sp>
      <p:sp>
        <p:nvSpPr>
          <p:cNvPr id="21" name="TextBox 20">
            <a:extLst>
              <a:ext uri="{FF2B5EF4-FFF2-40B4-BE49-F238E27FC236}">
                <a16:creationId xmlns:a16="http://schemas.microsoft.com/office/drawing/2014/main" id="{870FECC6-B757-A1D9-82AC-DE684E16A736}"/>
              </a:ext>
            </a:extLst>
          </p:cNvPr>
          <p:cNvSpPr txBox="1"/>
          <p:nvPr/>
        </p:nvSpPr>
        <p:spPr>
          <a:xfrm>
            <a:off x="1173876" y="959095"/>
            <a:ext cx="2400272" cy="369332"/>
          </a:xfrm>
          <a:prstGeom prst="rect">
            <a:avLst/>
          </a:prstGeom>
          <a:noFill/>
        </p:spPr>
        <p:txBody>
          <a:bodyPr wrap="none" rtlCol="0">
            <a:spAutoFit/>
          </a:bodyPr>
          <a:lstStyle/>
          <a:p>
            <a:r>
              <a:rPr lang="en-US" b="1" dirty="0">
                <a:solidFill>
                  <a:schemeClr val="tx2"/>
                </a:solidFill>
              </a:rPr>
              <a:t>1</a:t>
            </a:r>
            <a:r>
              <a:rPr lang="en-US" b="1" baseline="30000" dirty="0">
                <a:solidFill>
                  <a:schemeClr val="tx2"/>
                </a:solidFill>
              </a:rPr>
              <a:t>st</a:t>
            </a:r>
            <a:r>
              <a:rPr lang="en-US" b="1" dirty="0">
                <a:solidFill>
                  <a:schemeClr val="tx2"/>
                </a:solidFill>
              </a:rPr>
              <a:t> Time Through Scene</a:t>
            </a:r>
          </a:p>
        </p:txBody>
      </p:sp>
      <p:sp>
        <p:nvSpPr>
          <p:cNvPr id="24" name="TextBox 23">
            <a:extLst>
              <a:ext uri="{FF2B5EF4-FFF2-40B4-BE49-F238E27FC236}">
                <a16:creationId xmlns:a16="http://schemas.microsoft.com/office/drawing/2014/main" id="{F7272E88-ABB3-5293-B21E-6D5593E14D89}"/>
              </a:ext>
            </a:extLst>
          </p:cNvPr>
          <p:cNvSpPr txBox="1"/>
          <p:nvPr/>
        </p:nvSpPr>
        <p:spPr>
          <a:xfrm>
            <a:off x="1616625" y="1328436"/>
            <a:ext cx="2454903" cy="369332"/>
          </a:xfrm>
          <a:prstGeom prst="rect">
            <a:avLst/>
          </a:prstGeom>
          <a:noFill/>
        </p:spPr>
        <p:txBody>
          <a:bodyPr wrap="none" rtlCol="0">
            <a:spAutoFit/>
          </a:bodyPr>
          <a:lstStyle/>
          <a:p>
            <a:r>
              <a:rPr lang="en-US" b="1" dirty="0">
                <a:solidFill>
                  <a:schemeClr val="tx2"/>
                </a:solidFill>
              </a:rPr>
              <a:t>2</a:t>
            </a:r>
            <a:r>
              <a:rPr lang="en-US" b="1" baseline="30000" dirty="0">
                <a:solidFill>
                  <a:schemeClr val="tx2"/>
                </a:solidFill>
              </a:rPr>
              <a:t>nd</a:t>
            </a:r>
            <a:r>
              <a:rPr lang="en-US" b="1" dirty="0">
                <a:solidFill>
                  <a:schemeClr val="tx2"/>
                </a:solidFill>
              </a:rPr>
              <a:t> Time Through Scene</a:t>
            </a:r>
          </a:p>
        </p:txBody>
      </p:sp>
      <p:sp>
        <p:nvSpPr>
          <p:cNvPr id="26" name="TextBox 25">
            <a:extLst>
              <a:ext uri="{FF2B5EF4-FFF2-40B4-BE49-F238E27FC236}">
                <a16:creationId xmlns:a16="http://schemas.microsoft.com/office/drawing/2014/main" id="{A25DB156-64C7-8AC3-E239-F95E8F5D234C}"/>
              </a:ext>
            </a:extLst>
          </p:cNvPr>
          <p:cNvSpPr txBox="1"/>
          <p:nvPr/>
        </p:nvSpPr>
        <p:spPr>
          <a:xfrm>
            <a:off x="2929741" y="1696245"/>
            <a:ext cx="1572866" cy="369332"/>
          </a:xfrm>
          <a:prstGeom prst="rect">
            <a:avLst/>
          </a:prstGeom>
          <a:noFill/>
        </p:spPr>
        <p:txBody>
          <a:bodyPr wrap="none" rtlCol="0">
            <a:spAutoFit/>
          </a:bodyPr>
          <a:lstStyle/>
          <a:p>
            <a:r>
              <a:rPr lang="en-US" b="1" dirty="0">
                <a:solidFill>
                  <a:schemeClr val="tx2"/>
                </a:solidFill>
              </a:rPr>
              <a:t>Director Scene</a:t>
            </a:r>
          </a:p>
        </p:txBody>
      </p:sp>
      <p:sp>
        <p:nvSpPr>
          <p:cNvPr id="27" name="TextBox 26">
            <a:extLst>
              <a:ext uri="{FF2B5EF4-FFF2-40B4-BE49-F238E27FC236}">
                <a16:creationId xmlns:a16="http://schemas.microsoft.com/office/drawing/2014/main" id="{9F42B9BD-23CE-13F2-CF90-E43BF531B6FB}"/>
              </a:ext>
            </a:extLst>
          </p:cNvPr>
          <p:cNvSpPr txBox="1"/>
          <p:nvPr/>
        </p:nvSpPr>
        <p:spPr>
          <a:xfrm>
            <a:off x="3812823" y="2026307"/>
            <a:ext cx="956865" cy="369332"/>
          </a:xfrm>
          <a:prstGeom prst="rect">
            <a:avLst/>
          </a:prstGeom>
          <a:noFill/>
        </p:spPr>
        <p:txBody>
          <a:bodyPr wrap="none" rtlCol="0">
            <a:spAutoFit/>
          </a:bodyPr>
          <a:lstStyle/>
          <a:p>
            <a:r>
              <a:rPr lang="en-US" b="1" dirty="0">
                <a:solidFill>
                  <a:schemeClr val="tx2"/>
                </a:solidFill>
              </a:rPr>
              <a:t>Transfer</a:t>
            </a:r>
          </a:p>
        </p:txBody>
      </p:sp>
      <p:sp>
        <p:nvSpPr>
          <p:cNvPr id="28" name="TextBox 27">
            <a:extLst>
              <a:ext uri="{FF2B5EF4-FFF2-40B4-BE49-F238E27FC236}">
                <a16:creationId xmlns:a16="http://schemas.microsoft.com/office/drawing/2014/main" id="{1A5AC1EF-94D0-2385-F330-2F78F91DCDB1}"/>
              </a:ext>
            </a:extLst>
          </p:cNvPr>
          <p:cNvSpPr txBox="1"/>
          <p:nvPr/>
        </p:nvSpPr>
        <p:spPr>
          <a:xfrm>
            <a:off x="4043380" y="2408897"/>
            <a:ext cx="1552413" cy="369332"/>
          </a:xfrm>
          <a:prstGeom prst="rect">
            <a:avLst/>
          </a:prstGeom>
          <a:noFill/>
        </p:spPr>
        <p:txBody>
          <a:bodyPr wrap="none" rtlCol="0">
            <a:spAutoFit/>
          </a:bodyPr>
          <a:lstStyle/>
          <a:p>
            <a:r>
              <a:rPr lang="en-US" b="1" dirty="0">
                <a:solidFill>
                  <a:schemeClr val="tx2"/>
                </a:solidFill>
              </a:rPr>
              <a:t>Outprocessing</a:t>
            </a:r>
          </a:p>
        </p:txBody>
      </p:sp>
      <p:sp>
        <p:nvSpPr>
          <p:cNvPr id="29" name="TextBox 28">
            <a:extLst>
              <a:ext uri="{FF2B5EF4-FFF2-40B4-BE49-F238E27FC236}">
                <a16:creationId xmlns:a16="http://schemas.microsoft.com/office/drawing/2014/main" id="{12C69774-D98E-5DF9-FEFE-DBEED07DBC09}"/>
              </a:ext>
            </a:extLst>
          </p:cNvPr>
          <p:cNvSpPr txBox="1"/>
          <p:nvPr/>
        </p:nvSpPr>
        <p:spPr>
          <a:xfrm>
            <a:off x="4486129" y="2765877"/>
            <a:ext cx="1917384" cy="369332"/>
          </a:xfrm>
          <a:prstGeom prst="rect">
            <a:avLst/>
          </a:prstGeom>
          <a:noFill/>
        </p:spPr>
        <p:txBody>
          <a:bodyPr wrap="none" rtlCol="0">
            <a:spAutoFit/>
          </a:bodyPr>
          <a:lstStyle/>
          <a:p>
            <a:r>
              <a:rPr lang="en-US" b="1" dirty="0">
                <a:solidFill>
                  <a:schemeClr val="tx2"/>
                </a:solidFill>
              </a:rPr>
              <a:t>Reinforce Director</a:t>
            </a:r>
          </a:p>
        </p:txBody>
      </p:sp>
      <p:sp>
        <p:nvSpPr>
          <p:cNvPr id="30" name="TextBox 29">
            <a:extLst>
              <a:ext uri="{FF2B5EF4-FFF2-40B4-BE49-F238E27FC236}">
                <a16:creationId xmlns:a16="http://schemas.microsoft.com/office/drawing/2014/main" id="{28B921AD-B7FD-908F-D13D-1920BDB958A9}"/>
              </a:ext>
            </a:extLst>
          </p:cNvPr>
          <p:cNvSpPr txBox="1"/>
          <p:nvPr/>
        </p:nvSpPr>
        <p:spPr>
          <a:xfrm>
            <a:off x="5257800" y="3059668"/>
            <a:ext cx="1440844" cy="369332"/>
          </a:xfrm>
          <a:prstGeom prst="rect">
            <a:avLst/>
          </a:prstGeom>
          <a:noFill/>
        </p:spPr>
        <p:txBody>
          <a:bodyPr wrap="none" rtlCol="0">
            <a:spAutoFit/>
          </a:bodyPr>
          <a:lstStyle/>
          <a:p>
            <a:r>
              <a:rPr lang="en-US" b="1" dirty="0">
                <a:solidFill>
                  <a:schemeClr val="tx2"/>
                </a:solidFill>
              </a:rPr>
              <a:t>Pile / Bonfire</a:t>
            </a:r>
          </a:p>
        </p:txBody>
      </p:sp>
      <p:sp>
        <p:nvSpPr>
          <p:cNvPr id="31" name="TextBox 30">
            <a:extLst>
              <a:ext uri="{FF2B5EF4-FFF2-40B4-BE49-F238E27FC236}">
                <a16:creationId xmlns:a16="http://schemas.microsoft.com/office/drawing/2014/main" id="{076AA50F-D7BE-0409-EDB9-A9502A89B6F8}"/>
              </a:ext>
            </a:extLst>
          </p:cNvPr>
          <p:cNvSpPr txBox="1"/>
          <p:nvPr/>
        </p:nvSpPr>
        <p:spPr>
          <a:xfrm>
            <a:off x="2836191" y="3675341"/>
            <a:ext cx="2098844" cy="369332"/>
          </a:xfrm>
          <a:prstGeom prst="rect">
            <a:avLst/>
          </a:prstGeom>
          <a:noFill/>
        </p:spPr>
        <p:txBody>
          <a:bodyPr wrap="none" rtlCol="0">
            <a:spAutoFit/>
          </a:bodyPr>
          <a:lstStyle/>
          <a:p>
            <a:r>
              <a:rPr lang="en-US" b="1" dirty="0">
                <a:solidFill>
                  <a:schemeClr val="tx2"/>
                </a:solidFill>
              </a:rPr>
              <a:t>Target Trigger Times</a:t>
            </a:r>
          </a:p>
        </p:txBody>
      </p:sp>
      <p:sp>
        <p:nvSpPr>
          <p:cNvPr id="32" name="TextBox 31">
            <a:extLst>
              <a:ext uri="{FF2B5EF4-FFF2-40B4-BE49-F238E27FC236}">
                <a16:creationId xmlns:a16="http://schemas.microsoft.com/office/drawing/2014/main" id="{15E227A6-31DE-6457-4D0D-1206D242373E}"/>
              </a:ext>
            </a:extLst>
          </p:cNvPr>
          <p:cNvSpPr txBox="1"/>
          <p:nvPr/>
        </p:nvSpPr>
        <p:spPr>
          <a:xfrm>
            <a:off x="3550809" y="4047508"/>
            <a:ext cx="2047997" cy="369332"/>
          </a:xfrm>
          <a:prstGeom prst="rect">
            <a:avLst/>
          </a:prstGeom>
          <a:noFill/>
        </p:spPr>
        <p:txBody>
          <a:bodyPr wrap="none" rtlCol="0">
            <a:spAutoFit/>
          </a:bodyPr>
          <a:lstStyle/>
          <a:p>
            <a:r>
              <a:rPr lang="en-US" b="1" dirty="0">
                <a:solidFill>
                  <a:schemeClr val="tx2"/>
                </a:solidFill>
              </a:rPr>
              <a:t>Scale of Confidence</a:t>
            </a:r>
          </a:p>
        </p:txBody>
      </p:sp>
      <p:sp>
        <p:nvSpPr>
          <p:cNvPr id="33" name="TextBox 32">
            <a:extLst>
              <a:ext uri="{FF2B5EF4-FFF2-40B4-BE49-F238E27FC236}">
                <a16:creationId xmlns:a16="http://schemas.microsoft.com/office/drawing/2014/main" id="{80E8387D-C783-3910-1962-51604960956E}"/>
              </a:ext>
            </a:extLst>
          </p:cNvPr>
          <p:cNvSpPr txBox="1"/>
          <p:nvPr/>
        </p:nvSpPr>
        <p:spPr>
          <a:xfrm>
            <a:off x="4380078" y="4376047"/>
            <a:ext cx="1884234" cy="369332"/>
          </a:xfrm>
          <a:prstGeom prst="rect">
            <a:avLst/>
          </a:prstGeom>
          <a:noFill/>
        </p:spPr>
        <p:txBody>
          <a:bodyPr wrap="none" rtlCol="0">
            <a:spAutoFit/>
          </a:bodyPr>
          <a:lstStyle/>
          <a:p>
            <a:r>
              <a:rPr lang="en-US" b="1" dirty="0">
                <a:solidFill>
                  <a:schemeClr val="tx2"/>
                </a:solidFill>
              </a:rPr>
              <a:t>Bar of Confidence</a:t>
            </a:r>
          </a:p>
        </p:txBody>
      </p:sp>
      <p:sp>
        <p:nvSpPr>
          <p:cNvPr id="34" name="TextBox 33">
            <a:extLst>
              <a:ext uri="{FF2B5EF4-FFF2-40B4-BE49-F238E27FC236}">
                <a16:creationId xmlns:a16="http://schemas.microsoft.com/office/drawing/2014/main" id="{2FA4F721-E6E2-F4B9-C09D-26C66CF3C0ED}"/>
              </a:ext>
            </a:extLst>
          </p:cNvPr>
          <p:cNvSpPr txBox="1"/>
          <p:nvPr/>
        </p:nvSpPr>
        <p:spPr>
          <a:xfrm>
            <a:off x="5254545" y="4745379"/>
            <a:ext cx="1546321" cy="369332"/>
          </a:xfrm>
          <a:prstGeom prst="rect">
            <a:avLst/>
          </a:prstGeom>
          <a:noFill/>
        </p:spPr>
        <p:txBody>
          <a:bodyPr wrap="none" rtlCol="0">
            <a:spAutoFit/>
          </a:bodyPr>
          <a:lstStyle/>
          <a:p>
            <a:r>
              <a:rPr lang="en-US" b="1" dirty="0">
                <a:solidFill>
                  <a:schemeClr val="tx2"/>
                </a:solidFill>
              </a:rPr>
              <a:t>Seed of Doubt</a:t>
            </a:r>
          </a:p>
        </p:txBody>
      </p:sp>
      <p:sp>
        <p:nvSpPr>
          <p:cNvPr id="35" name="TextBox 34">
            <a:extLst>
              <a:ext uri="{FF2B5EF4-FFF2-40B4-BE49-F238E27FC236}">
                <a16:creationId xmlns:a16="http://schemas.microsoft.com/office/drawing/2014/main" id="{6190C6B5-F161-1FFF-8144-54C8E9002288}"/>
              </a:ext>
            </a:extLst>
          </p:cNvPr>
          <p:cNvSpPr txBox="1"/>
          <p:nvPr/>
        </p:nvSpPr>
        <p:spPr>
          <a:xfrm>
            <a:off x="5429868" y="5086754"/>
            <a:ext cx="2332498" cy="369332"/>
          </a:xfrm>
          <a:prstGeom prst="rect">
            <a:avLst/>
          </a:prstGeom>
          <a:noFill/>
        </p:spPr>
        <p:txBody>
          <a:bodyPr wrap="none" rtlCol="0">
            <a:spAutoFit/>
          </a:bodyPr>
          <a:lstStyle/>
          <a:p>
            <a:r>
              <a:rPr lang="en-US" b="1" dirty="0">
                <a:solidFill>
                  <a:schemeClr val="tx2"/>
                </a:solidFill>
              </a:rPr>
              <a:t>New Perspective Store</a:t>
            </a:r>
          </a:p>
        </p:txBody>
      </p:sp>
      <p:sp>
        <p:nvSpPr>
          <p:cNvPr id="36" name="TextBox 35">
            <a:extLst>
              <a:ext uri="{FF2B5EF4-FFF2-40B4-BE49-F238E27FC236}">
                <a16:creationId xmlns:a16="http://schemas.microsoft.com/office/drawing/2014/main" id="{0B27E34A-A22C-4502-A695-446A8E7D0729}"/>
              </a:ext>
            </a:extLst>
          </p:cNvPr>
          <p:cNvSpPr txBox="1"/>
          <p:nvPr/>
        </p:nvSpPr>
        <p:spPr>
          <a:xfrm>
            <a:off x="6627802" y="5456086"/>
            <a:ext cx="1845313" cy="369332"/>
          </a:xfrm>
          <a:prstGeom prst="rect">
            <a:avLst/>
          </a:prstGeom>
          <a:noFill/>
        </p:spPr>
        <p:txBody>
          <a:bodyPr wrap="none" rtlCol="0">
            <a:spAutoFit/>
          </a:bodyPr>
          <a:lstStyle/>
          <a:p>
            <a:r>
              <a:rPr lang="en-US" b="1" dirty="0">
                <a:solidFill>
                  <a:schemeClr val="tx2"/>
                </a:solidFill>
              </a:rPr>
              <a:t>Bridge / Fountain</a:t>
            </a:r>
          </a:p>
        </p:txBody>
      </p:sp>
      <p:sp>
        <p:nvSpPr>
          <p:cNvPr id="37" name="TextBox 36">
            <a:extLst>
              <a:ext uri="{FF2B5EF4-FFF2-40B4-BE49-F238E27FC236}">
                <a16:creationId xmlns:a16="http://schemas.microsoft.com/office/drawing/2014/main" id="{EB074128-C759-1E49-0DA6-CAC695E7599B}"/>
              </a:ext>
            </a:extLst>
          </p:cNvPr>
          <p:cNvSpPr txBox="1"/>
          <p:nvPr/>
        </p:nvSpPr>
        <p:spPr>
          <a:xfrm>
            <a:off x="7528551" y="6010084"/>
            <a:ext cx="1384866" cy="369332"/>
          </a:xfrm>
          <a:prstGeom prst="rect">
            <a:avLst/>
          </a:prstGeom>
          <a:noFill/>
        </p:spPr>
        <p:txBody>
          <a:bodyPr wrap="none" rtlCol="0">
            <a:spAutoFit/>
          </a:bodyPr>
          <a:lstStyle/>
          <a:p>
            <a:r>
              <a:rPr lang="en-US" b="1" dirty="0">
                <a:solidFill>
                  <a:schemeClr val="tx2"/>
                </a:solidFill>
              </a:rPr>
              <a:t>ARTOMETER</a:t>
            </a:r>
          </a:p>
        </p:txBody>
      </p:sp>
      <p:cxnSp>
        <p:nvCxnSpPr>
          <p:cNvPr id="45" name="Straight Connector 44">
            <a:extLst>
              <a:ext uri="{FF2B5EF4-FFF2-40B4-BE49-F238E27FC236}">
                <a16:creationId xmlns:a16="http://schemas.microsoft.com/office/drawing/2014/main" id="{26B1401E-617B-B6F6-27D2-A63EAB547A93}"/>
              </a:ext>
            </a:extLst>
          </p:cNvPr>
          <p:cNvCxnSpPr>
            <a:cxnSpLocks/>
          </p:cNvCxnSpPr>
          <p:nvPr/>
        </p:nvCxnSpPr>
        <p:spPr>
          <a:xfrm flipH="1">
            <a:off x="1939845" y="3594018"/>
            <a:ext cx="6629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2B725277-FE7C-514B-FB51-B9578B308FB9}"/>
              </a:ext>
            </a:extLst>
          </p:cNvPr>
          <p:cNvSpPr txBox="1"/>
          <p:nvPr/>
        </p:nvSpPr>
        <p:spPr>
          <a:xfrm>
            <a:off x="7921078" y="3280763"/>
            <a:ext cx="601575" cy="338554"/>
          </a:xfrm>
          <a:prstGeom prst="rect">
            <a:avLst/>
          </a:prstGeom>
          <a:noFill/>
        </p:spPr>
        <p:txBody>
          <a:bodyPr wrap="none" rtlCol="0">
            <a:spAutoFit/>
          </a:bodyPr>
          <a:lstStyle/>
          <a:p>
            <a:r>
              <a:rPr lang="en-US" sz="1600" dirty="0">
                <a:solidFill>
                  <a:schemeClr val="tx2"/>
                </a:solidFill>
              </a:rPr>
              <a:t>PAST</a:t>
            </a:r>
          </a:p>
        </p:txBody>
      </p:sp>
      <p:sp>
        <p:nvSpPr>
          <p:cNvPr id="50" name="TextBox 49">
            <a:extLst>
              <a:ext uri="{FF2B5EF4-FFF2-40B4-BE49-F238E27FC236}">
                <a16:creationId xmlns:a16="http://schemas.microsoft.com/office/drawing/2014/main" id="{2EFFE0B0-91B6-E5CE-0111-E16AABCDA30F}"/>
              </a:ext>
            </a:extLst>
          </p:cNvPr>
          <p:cNvSpPr txBox="1"/>
          <p:nvPr/>
        </p:nvSpPr>
        <p:spPr>
          <a:xfrm>
            <a:off x="7900939" y="3644614"/>
            <a:ext cx="745012" cy="338554"/>
          </a:xfrm>
          <a:prstGeom prst="rect">
            <a:avLst/>
          </a:prstGeom>
          <a:noFill/>
        </p:spPr>
        <p:txBody>
          <a:bodyPr wrap="none" rtlCol="0">
            <a:spAutoFit/>
          </a:bodyPr>
          <a:lstStyle/>
          <a:p>
            <a:r>
              <a:rPr lang="en-US" sz="1600" dirty="0">
                <a:solidFill>
                  <a:schemeClr val="tx2"/>
                </a:solidFill>
              </a:rPr>
              <a:t>Future</a:t>
            </a:r>
          </a:p>
        </p:txBody>
      </p:sp>
    </p:spTree>
    <p:extLst>
      <p:ext uri="{BB962C8B-B14F-4D97-AF65-F5344CB8AC3E}">
        <p14:creationId xmlns:p14="http://schemas.microsoft.com/office/powerpoint/2010/main" val="102031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dissolv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dissolv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dissolve">
                                      <p:cBhvr>
                                        <p:cTn id="21" dur="500"/>
                                        <p:tgtEl>
                                          <p:spTgt spid="24"/>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dissolve">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dissolve">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dissolve">
                                      <p:cBhvr>
                                        <p:cTn id="36" dur="5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dissolve">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dissolve">
                                      <p:cBhvr>
                                        <p:cTn id="46" dur="500"/>
                                        <p:tgtEl>
                                          <p:spTgt spid="30"/>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dissolve">
                                      <p:cBhvr>
                                        <p:cTn id="55" dur="500"/>
                                        <p:tgtEl>
                                          <p:spTgt spid="49"/>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dissolve">
                                      <p:cBhvr>
                                        <p:cTn id="60" dur="500"/>
                                        <p:tgtEl>
                                          <p:spTgt spid="50"/>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dissolve">
                                      <p:cBhvr>
                                        <p:cTn id="65" dur="5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dissolve">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dissolve">
                                      <p:cBhvr>
                                        <p:cTn id="75" dur="500"/>
                                        <p:tgtEl>
                                          <p:spTgt spid="33"/>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dissolve">
                                      <p:cBhvr>
                                        <p:cTn id="80" dur="500"/>
                                        <p:tgtEl>
                                          <p:spTgt spid="34"/>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dissolve">
                                      <p:cBhvr>
                                        <p:cTn id="85" dur="500"/>
                                        <p:tgtEl>
                                          <p:spTgt spid="35"/>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grpId="0" nodeType="click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dissolve">
                                      <p:cBhvr>
                                        <p:cTn id="90" dur="500"/>
                                        <p:tgtEl>
                                          <p:spTgt spid="36"/>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ntr" presetSubtype="0" fill="hold" grpId="0" nodeType="click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dissolve">
                                      <p:cBhvr>
                                        <p:cTn id="9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4" grpId="0"/>
      <p:bldP spid="26" grpId="0"/>
      <p:bldP spid="27" grpId="0"/>
      <p:bldP spid="28" grpId="0"/>
      <p:bldP spid="29" grpId="0"/>
      <p:bldP spid="30" grpId="0"/>
      <p:bldP spid="31" grpId="0"/>
      <p:bldP spid="32" grpId="0"/>
      <p:bldP spid="33" grpId="0"/>
      <p:bldP spid="34" grpId="0"/>
      <p:bldP spid="35" grpId="0"/>
      <p:bldP spid="36" grpId="0"/>
      <p:bldP spid="37"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4189-C655-27FB-46F5-2381CB2988F4}"/>
              </a:ext>
            </a:extLst>
          </p:cNvPr>
          <p:cNvSpPr>
            <a:spLocks noGrp="1"/>
          </p:cNvSpPr>
          <p:nvPr>
            <p:ph type="title"/>
          </p:nvPr>
        </p:nvSpPr>
        <p:spPr>
          <a:xfrm>
            <a:off x="1143000" y="5010275"/>
            <a:ext cx="6858000" cy="757317"/>
          </a:xfrm>
        </p:spPr>
        <p:txBody>
          <a:bodyPr vert="horz" lIns="91440" tIns="45720" rIns="91440" bIns="45720" rtlCol="0" anchor="b">
            <a:normAutofit/>
          </a:bodyPr>
          <a:lstStyle/>
          <a:p>
            <a:pPr>
              <a:lnSpc>
                <a:spcPct val="90000"/>
              </a:lnSpc>
            </a:pPr>
            <a:r>
              <a:rPr lang="en-US" sz="2800" kern="1200">
                <a:solidFill>
                  <a:schemeClr val="tx1"/>
                </a:solidFill>
                <a:latin typeface="+mj-lt"/>
                <a:ea typeface="+mj-ea"/>
                <a:cs typeface="+mj-cs"/>
              </a:rPr>
              <a:t>Voluntary Image Replacement</a:t>
            </a:r>
          </a:p>
        </p:txBody>
      </p:sp>
      <p:sp>
        <p:nvSpPr>
          <p:cNvPr id="30" name="TextBox 29">
            <a:extLst>
              <a:ext uri="{FF2B5EF4-FFF2-40B4-BE49-F238E27FC236}">
                <a16:creationId xmlns:a16="http://schemas.microsoft.com/office/drawing/2014/main" id="{B8DC1165-C749-43E7-426B-02172D622B5F}"/>
              </a:ext>
            </a:extLst>
          </p:cNvPr>
          <p:cNvSpPr txBox="1"/>
          <p:nvPr/>
        </p:nvSpPr>
        <p:spPr>
          <a:xfrm>
            <a:off x="1143000" y="5754144"/>
            <a:ext cx="6858000" cy="468980"/>
          </a:xfrm>
          <a:prstGeom prst="rect">
            <a:avLst/>
          </a:prstGeom>
        </p:spPr>
        <p:txBody>
          <a:bodyPr vert="horz" lIns="91440" tIns="45720" rIns="91440" bIns="45720" rtlCol="0">
            <a:normAutofit/>
          </a:bodyPr>
          <a:lstStyle/>
          <a:p>
            <a:pPr algn="ctr">
              <a:lnSpc>
                <a:spcPct val="90000"/>
              </a:lnSpc>
              <a:spcBef>
                <a:spcPts val="1000"/>
              </a:spcBef>
            </a:pPr>
            <a:r>
              <a:rPr lang="en-US" sz="1600" kern="1200">
                <a:solidFill>
                  <a:schemeClr val="tx1"/>
                </a:solidFill>
                <a:latin typeface="+mn-lt"/>
                <a:ea typeface="+mn-ea"/>
                <a:cs typeface="+mn-cs"/>
              </a:rPr>
              <a:t>Happy replaces angry</a:t>
            </a:r>
          </a:p>
        </p:txBody>
      </p:sp>
      <p:sp>
        <p:nvSpPr>
          <p:cNvPr id="35" name="Rectangle 34">
            <a:extLst>
              <a:ext uri="{FF2B5EF4-FFF2-40B4-BE49-F238E27FC236}">
                <a16:creationId xmlns:a16="http://schemas.microsoft.com/office/drawing/2014/main" id="{2F4C03CF-76AD-2B9F-7EAC-BD21772B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09631" y="700407"/>
            <a:ext cx="123362" cy="7829255"/>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9459D69-81E2-5DEC-98A2-EF3BBA4EAC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523200" y="2713977"/>
            <a:ext cx="123362" cy="3802118"/>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descr="A hand drawing a face on a blackboard&#10;&#10;AI-generated content may be incorrect.">
            <a:extLst>
              <a:ext uri="{FF2B5EF4-FFF2-40B4-BE49-F238E27FC236}">
                <a16:creationId xmlns:a16="http://schemas.microsoft.com/office/drawing/2014/main" id="{126A133D-7EDA-2AD8-3225-C9F8A96D58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8159" y="1316460"/>
            <a:ext cx="6972841" cy="3070113"/>
          </a:xfrm>
        </p:spPr>
      </p:pic>
    </p:spTree>
    <p:extLst>
      <p:ext uri="{BB962C8B-B14F-4D97-AF65-F5344CB8AC3E}">
        <p14:creationId xmlns:p14="http://schemas.microsoft.com/office/powerpoint/2010/main" val="109625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EC41-4A39-EA4D-5FCA-0CBB98726E96}"/>
              </a:ext>
            </a:extLst>
          </p:cNvPr>
          <p:cNvSpPr>
            <a:spLocks noGrp="1"/>
          </p:cNvSpPr>
          <p:nvPr>
            <p:ph type="title"/>
          </p:nvPr>
        </p:nvSpPr>
        <p:spPr/>
        <p:txBody>
          <a:bodyPr>
            <a:normAutofit/>
          </a:bodyPr>
          <a:lstStyle/>
          <a:p>
            <a:r>
              <a:rPr lang="en-US" dirty="0"/>
              <a:t>Eye Movements (EMs) </a:t>
            </a:r>
          </a:p>
        </p:txBody>
      </p:sp>
      <p:sp>
        <p:nvSpPr>
          <p:cNvPr id="3" name="Content Placeholder 2">
            <a:extLst>
              <a:ext uri="{FF2B5EF4-FFF2-40B4-BE49-F238E27FC236}">
                <a16:creationId xmlns:a16="http://schemas.microsoft.com/office/drawing/2014/main" id="{66778791-B1E8-48B3-ACAA-749ACC24DB6F}"/>
              </a:ext>
            </a:extLst>
          </p:cNvPr>
          <p:cNvSpPr>
            <a:spLocks noGrp="1"/>
          </p:cNvSpPr>
          <p:nvPr>
            <p:ph idx="1"/>
          </p:nvPr>
        </p:nvSpPr>
        <p:spPr/>
        <p:txBody>
          <a:bodyPr/>
          <a:lstStyle/>
          <a:p>
            <a:r>
              <a:rPr lang="en-US" dirty="0"/>
              <a:t>Smooth pursuit lateral eye movements</a:t>
            </a:r>
          </a:p>
          <a:p>
            <a:r>
              <a:rPr lang="en-US" dirty="0"/>
              <a:t>Keep hand / guiding device at eye level</a:t>
            </a:r>
          </a:p>
          <a:p>
            <a:r>
              <a:rPr lang="en-US" dirty="0"/>
              <a:t>No windshield wiper movements</a:t>
            </a:r>
          </a:p>
          <a:p>
            <a:r>
              <a:rPr lang="en-US" dirty="0"/>
              <a:t>Set of 40</a:t>
            </a:r>
          </a:p>
          <a:p>
            <a:r>
              <a:rPr lang="en-US" dirty="0"/>
              <a:t>As fast as client can tolerate – the faster the better</a:t>
            </a:r>
          </a:p>
          <a:p>
            <a:pPr marL="0" indent="0">
              <a:buNone/>
            </a:pPr>
            <a:endParaRPr lang="en-US" dirty="0"/>
          </a:p>
          <a:p>
            <a:endParaRPr lang="en-US" dirty="0"/>
          </a:p>
        </p:txBody>
      </p:sp>
    </p:spTree>
    <p:extLst>
      <p:ext uri="{BB962C8B-B14F-4D97-AF65-F5344CB8AC3E}">
        <p14:creationId xmlns:p14="http://schemas.microsoft.com/office/powerpoint/2010/main" val="3207467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C2CD-583C-606B-F9FB-75FA3A720B5E}"/>
              </a:ext>
            </a:extLst>
          </p:cNvPr>
          <p:cNvSpPr>
            <a:spLocks noGrp="1"/>
          </p:cNvSpPr>
          <p:nvPr>
            <p:ph type="title"/>
          </p:nvPr>
        </p:nvSpPr>
        <p:spPr/>
        <p:txBody>
          <a:bodyPr/>
          <a:lstStyle/>
          <a:p>
            <a:r>
              <a:rPr lang="en-US" dirty="0"/>
              <a:t>Moving Sensations</a:t>
            </a:r>
          </a:p>
        </p:txBody>
      </p:sp>
      <p:sp>
        <p:nvSpPr>
          <p:cNvPr id="3" name="Content Placeholder 2">
            <a:extLst>
              <a:ext uri="{FF2B5EF4-FFF2-40B4-BE49-F238E27FC236}">
                <a16:creationId xmlns:a16="http://schemas.microsoft.com/office/drawing/2014/main" id="{5C0A4C23-FF31-7796-BF9B-B424F29D0CCC}"/>
              </a:ext>
            </a:extLst>
          </p:cNvPr>
          <p:cNvSpPr>
            <a:spLocks noGrp="1"/>
          </p:cNvSpPr>
          <p:nvPr>
            <p:ph idx="1"/>
          </p:nvPr>
        </p:nvSpPr>
        <p:spPr/>
        <p:txBody>
          <a:bodyPr/>
          <a:lstStyle/>
          <a:p>
            <a:r>
              <a:rPr lang="en-US" dirty="0"/>
              <a:t>Multiple techniques with EMs</a:t>
            </a:r>
          </a:p>
          <a:p>
            <a:pPr lvl="1">
              <a:buFont typeface="Arial" panose="020B0604020202020204" pitchFamily="34" charset="0"/>
              <a:buChar char="•"/>
            </a:pPr>
            <a:r>
              <a:rPr lang="en-US" dirty="0"/>
              <a:t>Notice that _____ sensation</a:t>
            </a:r>
          </a:p>
          <a:p>
            <a:pPr lvl="1">
              <a:buFont typeface="Arial" panose="020B0604020202020204" pitchFamily="34" charset="0"/>
              <a:buChar char="•"/>
            </a:pPr>
            <a:r>
              <a:rPr lang="en-US" dirty="0"/>
              <a:t>Tools: shower, vacuum, massage, etc.</a:t>
            </a:r>
          </a:p>
          <a:p>
            <a:pPr lvl="1">
              <a:buFont typeface="Arial" panose="020B0604020202020204" pitchFamily="34" charset="0"/>
              <a:buChar char="•"/>
            </a:pPr>
            <a:r>
              <a:rPr lang="en-US" dirty="0"/>
              <a:t>Word Play: ___ it out, it over, or it away</a:t>
            </a:r>
          </a:p>
          <a:p>
            <a:pPr lvl="1">
              <a:buFont typeface="Arial" panose="020B0604020202020204" pitchFamily="34" charset="0"/>
              <a:buChar char="•"/>
            </a:pPr>
            <a:r>
              <a:rPr lang="en-US" dirty="0"/>
              <a:t>Script for Difficult /Stubborn Sensations</a:t>
            </a:r>
          </a:p>
          <a:p>
            <a:pPr lvl="2"/>
            <a:r>
              <a:rPr lang="en-US" dirty="0"/>
              <a:t>Uses image to change sensation</a:t>
            </a:r>
          </a:p>
        </p:txBody>
      </p:sp>
    </p:spTree>
    <p:extLst>
      <p:ext uri="{BB962C8B-B14F-4D97-AF65-F5344CB8AC3E}">
        <p14:creationId xmlns:p14="http://schemas.microsoft.com/office/powerpoint/2010/main" val="2611229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1573119F-8327-9119-4E6F-8A45E49757E9}"/>
              </a:ext>
            </a:extLst>
          </p:cNvPr>
          <p:cNvSpPr>
            <a:spLocks noGrp="1"/>
          </p:cNvSpPr>
          <p:nvPr>
            <p:ph type="title"/>
          </p:nvPr>
        </p:nvSpPr>
        <p:spPr>
          <a:xfrm>
            <a:off x="182182" y="1598246"/>
            <a:ext cx="3470032" cy="5122985"/>
          </a:xfrm>
        </p:spPr>
        <p:txBody>
          <a:bodyPr vert="horz" lIns="91440" tIns="45720" rIns="91440" bIns="45720" rtlCol="0" anchor="t">
            <a:normAutofit/>
          </a:bodyPr>
          <a:lstStyle/>
          <a:p>
            <a:pPr algn="r">
              <a:lnSpc>
                <a:spcPct val="90000"/>
              </a:lnSpc>
            </a:pPr>
            <a:r>
              <a:rPr lang="en-US" sz="7000" kern="1200">
                <a:solidFill>
                  <a:srgbClr val="FFFFFF"/>
                </a:solidFill>
                <a:latin typeface="+mj-lt"/>
                <a:ea typeface="+mj-ea"/>
                <a:cs typeface="+mj-cs"/>
              </a:rPr>
              <a:t>Working with IMAGES</a:t>
            </a:r>
          </a:p>
        </p:txBody>
      </p:sp>
      <p:sp>
        <p:nvSpPr>
          <p:cNvPr id="4" name="TextBox 3">
            <a:extLst>
              <a:ext uri="{FF2B5EF4-FFF2-40B4-BE49-F238E27FC236}">
                <a16:creationId xmlns:a16="http://schemas.microsoft.com/office/drawing/2014/main" id="{A0402A88-0C43-B99E-C7B1-E5E32BB86730}"/>
              </a:ext>
            </a:extLst>
          </p:cNvPr>
          <p:cNvSpPr txBox="1"/>
          <p:nvPr/>
        </p:nvSpPr>
        <p:spPr>
          <a:xfrm>
            <a:off x="4344745" y="1590840"/>
            <a:ext cx="4254132" cy="5095221"/>
          </a:xfrm>
          <a:prstGeom prst="rect">
            <a:avLst/>
          </a:prstGeom>
        </p:spPr>
        <p:txBody>
          <a:bodyPr vert="horz" lIns="91440" tIns="45720" rIns="91440" bIns="45720" rtlCol="0">
            <a:normAutofit/>
          </a:bodyPr>
          <a:lstStyle/>
          <a:p>
            <a:pPr>
              <a:lnSpc>
                <a:spcPct val="90000"/>
              </a:lnSpc>
              <a:spcBef>
                <a:spcPts val="1000"/>
              </a:spcBef>
            </a:pPr>
            <a:r>
              <a:rPr lang="en-US" sz="3800" kern="1200">
                <a:solidFill>
                  <a:srgbClr val="FFFFFF"/>
                </a:solidFill>
                <a:latin typeface="+mn-lt"/>
                <a:ea typeface="+mn-ea"/>
                <a:cs typeface="+mn-cs"/>
              </a:rPr>
              <a:t>JUST LIKE A DREAM</a:t>
            </a:r>
          </a:p>
        </p:txBody>
      </p:sp>
      <p:cxnSp>
        <p:nvCxnSpPr>
          <p:cNvPr id="69" name="Straight Connector 68">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5491"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8039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1031">
            <a:extLst>
              <a:ext uri="{FF2B5EF4-FFF2-40B4-BE49-F238E27FC236}">
                <a16:creationId xmlns:a16="http://schemas.microsoft.com/office/drawing/2014/main" id="{AE6CA01B-0DEB-4E9A-9768-B728DA42C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504" y="802955"/>
            <a:ext cx="4738986" cy="1102045"/>
          </a:xfrm>
        </p:spPr>
        <p:txBody>
          <a:bodyPr anchor="b">
            <a:normAutofit/>
          </a:bodyPr>
          <a:lstStyle/>
          <a:p>
            <a:r>
              <a:rPr lang="en-US" dirty="0">
                <a:solidFill>
                  <a:schemeClr val="tx2"/>
                </a:solidFill>
              </a:rPr>
              <a:t>Creativity</a:t>
            </a:r>
          </a:p>
        </p:txBody>
      </p:sp>
      <p:grpSp>
        <p:nvGrpSpPr>
          <p:cNvPr id="1034" name="Group 1033">
            <a:extLst>
              <a:ext uri="{FF2B5EF4-FFF2-40B4-BE49-F238E27FC236}">
                <a16:creationId xmlns:a16="http://schemas.microsoft.com/office/drawing/2014/main" id="{A57D8C8E-634E-4E83-9657-225A4DFE47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155"/>
            <a:ext cx="1886211" cy="2174333"/>
            <a:chOff x="-305" y="-4155"/>
            <a:chExt cx="2514948" cy="2174333"/>
          </a:xfrm>
        </p:grpSpPr>
        <p:sp>
          <p:nvSpPr>
            <p:cNvPr id="1035" name="Freeform: Shape 1034">
              <a:extLst>
                <a:ext uri="{FF2B5EF4-FFF2-40B4-BE49-F238E27FC236}">
                  <a16:creationId xmlns:a16="http://schemas.microsoft.com/office/drawing/2014/main" id="{9D5D1578-BE90-4A7E-9856-BB4025E5A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Freeform: Shape 1035">
              <a:extLst>
                <a:ext uri="{FF2B5EF4-FFF2-40B4-BE49-F238E27FC236}">
                  <a16:creationId xmlns:a16="http://schemas.microsoft.com/office/drawing/2014/main" id="{18ADDDE1-EC05-4BE5-9866-89714E0B7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Shape 1036">
              <a:extLst>
                <a:ext uri="{FF2B5EF4-FFF2-40B4-BE49-F238E27FC236}">
                  <a16:creationId xmlns:a16="http://schemas.microsoft.com/office/drawing/2014/main" id="{0A118A52-E1FF-455C-B1A1-1CF50EE0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038" name="Freeform: Shape 1037">
              <a:extLst>
                <a:ext uri="{FF2B5EF4-FFF2-40B4-BE49-F238E27FC236}">
                  <a16:creationId xmlns:a16="http://schemas.microsoft.com/office/drawing/2014/main" id="{30E1677B-677B-48F1-971D-9E7F3CA51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28187" y="451945"/>
            <a:ext cx="2466998" cy="190631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603503" y="2421682"/>
            <a:ext cx="4709475" cy="3639289"/>
          </a:xfrm>
        </p:spPr>
        <p:txBody>
          <a:bodyPr anchor="ctr">
            <a:normAutofit/>
          </a:bodyPr>
          <a:lstStyle/>
          <a:p>
            <a:pPr marL="0" indent="0">
              <a:buNone/>
            </a:pPr>
            <a:r>
              <a:rPr lang="en-US" sz="3600" dirty="0">
                <a:solidFill>
                  <a:schemeClr val="tx2"/>
                </a:solidFill>
              </a:rPr>
              <a:t>Think outside the box for suggestions – anything is possible using “dream language” </a:t>
            </a:r>
          </a:p>
          <a:p>
            <a:pPr marL="0" indent="0">
              <a:buNone/>
            </a:pPr>
            <a:endParaRPr lang="en-US" sz="1600" dirty="0">
              <a:solidFill>
                <a:schemeClr val="tx2"/>
              </a:solidFill>
            </a:endParaRP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27902" y="2810207"/>
            <a:ext cx="2467567" cy="190631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p:blipFill>
        <p:spPr bwMode="auto">
          <a:xfrm>
            <a:off x="6046075" y="4800600"/>
            <a:ext cx="2831220" cy="168457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0146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D39B19-BFCB-E173-C00A-C927B2DA2DFC}"/>
              </a:ext>
            </a:extLst>
          </p:cNvPr>
          <p:cNvSpPr>
            <a:spLocks noGrp="1"/>
          </p:cNvSpPr>
          <p:nvPr>
            <p:ph type="title"/>
          </p:nvPr>
        </p:nvSpPr>
        <p:spPr>
          <a:xfrm>
            <a:off x="533400" y="381001"/>
            <a:ext cx="4724399" cy="990600"/>
          </a:xfrm>
        </p:spPr>
        <p:txBody>
          <a:bodyPr anchor="b">
            <a:normAutofit/>
          </a:bodyPr>
          <a:lstStyle/>
          <a:p>
            <a:r>
              <a:rPr lang="en-US" sz="3500" dirty="0"/>
              <a:t>ART’s IMAGINARY Tools</a:t>
            </a:r>
          </a:p>
        </p:txBody>
      </p:sp>
      <p:sp>
        <p:nvSpPr>
          <p:cNvPr id="3" name="Content Placeholder 2">
            <a:extLst>
              <a:ext uri="{FF2B5EF4-FFF2-40B4-BE49-F238E27FC236}">
                <a16:creationId xmlns:a16="http://schemas.microsoft.com/office/drawing/2014/main" id="{1BD661C1-5CDF-450B-D3FF-623CD90C4F29}"/>
              </a:ext>
            </a:extLst>
          </p:cNvPr>
          <p:cNvSpPr>
            <a:spLocks noGrp="1"/>
          </p:cNvSpPr>
          <p:nvPr>
            <p:ph idx="1"/>
          </p:nvPr>
        </p:nvSpPr>
        <p:spPr>
          <a:xfrm>
            <a:off x="609600" y="1524000"/>
            <a:ext cx="4399107" cy="4264577"/>
          </a:xfrm>
        </p:spPr>
        <p:txBody>
          <a:bodyPr anchor="t">
            <a:normAutofit fontScale="92500"/>
          </a:bodyPr>
          <a:lstStyle/>
          <a:p>
            <a:pPr marL="0" marR="0" lvl="0" indent="0" defTabSz="914400" rtl="0" eaLnBrk="1" fontAlgn="auto" latinLnBrk="0" hangingPunct="1">
              <a:spcBef>
                <a:spcPct val="20000"/>
              </a:spcBef>
              <a:spcAft>
                <a:spcPts val="0"/>
              </a:spcAft>
              <a:buClrTx/>
              <a:buSzTx/>
              <a:buFont typeface="Arial" pitchFamily="34" charset="0"/>
              <a:buNone/>
              <a:tabLst/>
              <a:defRPr/>
            </a:pPr>
            <a:r>
              <a:rPr lang="en-US" sz="2400" dirty="0">
                <a:latin typeface="Calibri"/>
              </a:rPr>
              <a:t>Suggest</a:t>
            </a:r>
            <a:r>
              <a:rPr kumimoji="0" lang="en-US" sz="2400" b="0" i="0" u="none" strike="noStrike" kern="1200" cap="none" spc="0" normalizeH="0" baseline="0" noProof="0" dirty="0">
                <a:ln>
                  <a:noFill/>
                </a:ln>
                <a:effectLst/>
                <a:uLnTx/>
                <a:uFillTx/>
                <a:latin typeface="Calibri"/>
                <a:ea typeface="+mn-ea"/>
                <a:cs typeface="+mn-cs"/>
              </a:rPr>
              <a:t> tools: </a:t>
            </a:r>
            <a:r>
              <a:rPr lang="en-US" sz="2400" dirty="0">
                <a:latin typeface="Calibri"/>
              </a:rPr>
              <a:t>A</a:t>
            </a:r>
            <a:r>
              <a:rPr kumimoji="0" lang="en-US" sz="2400" b="0" i="0" u="none" strike="noStrike" kern="1200" cap="none" spc="0" normalizeH="0" baseline="0" noProof="0" dirty="0" err="1">
                <a:ln>
                  <a:noFill/>
                </a:ln>
                <a:effectLst/>
                <a:uLnTx/>
                <a:uFillTx/>
                <a:latin typeface="Calibri"/>
                <a:ea typeface="+mn-ea"/>
                <a:cs typeface="+mn-cs"/>
              </a:rPr>
              <a:t>dding</a:t>
            </a:r>
            <a:r>
              <a:rPr kumimoji="0" lang="en-US" sz="2400" b="0" i="0" u="none" strike="noStrike" kern="1200" cap="none" spc="0" normalizeH="0" baseline="0" noProof="0" dirty="0">
                <a:ln>
                  <a:noFill/>
                </a:ln>
                <a:effectLst/>
                <a:uLnTx/>
                <a:uFillTx/>
                <a:latin typeface="Calibri"/>
                <a:ea typeface="+mn-ea"/>
                <a:cs typeface="+mn-cs"/>
              </a:rPr>
              <a:t> an imaginary tool to the Basic protocol.</a:t>
            </a:r>
          </a:p>
          <a:p>
            <a:pPr marL="0" marR="0" lvl="0" indent="0" defTabSz="914400" rtl="0" eaLnBrk="1" fontAlgn="auto" latinLnBrk="0" hangingPunct="1">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effectLst/>
                <a:uLnTx/>
                <a:uFillTx/>
                <a:latin typeface="Calibri"/>
                <a:ea typeface="+mn-ea"/>
                <a:cs typeface="+mn-cs"/>
              </a:rPr>
              <a:t>What does the client need to resolve the issue?</a:t>
            </a:r>
          </a:p>
          <a:p>
            <a:pPr marL="342900" marR="0" lvl="0" indent="-342900" defTabSz="914400" rtl="0" eaLnBrk="1" fontAlgn="auto" latinLnBrk="0" hangingPunct="1">
              <a:spcBef>
                <a:spcPct val="20000"/>
              </a:spcBef>
              <a:spcAft>
                <a:spcPts val="0"/>
              </a:spcAft>
              <a:buClrTx/>
              <a:buSzTx/>
              <a:buFont typeface="Arial" charset="0"/>
              <a:buChar char="•"/>
              <a:tabLst/>
              <a:defRPr/>
            </a:pPr>
            <a:r>
              <a:rPr kumimoji="0" lang="en-US" sz="2400" b="0" i="0" u="none" strike="noStrike" kern="1200" cap="none" spc="0" normalizeH="0" baseline="0" noProof="0" dirty="0">
                <a:ln>
                  <a:noFill/>
                </a:ln>
                <a:effectLst/>
                <a:uLnTx/>
                <a:uFillTx/>
                <a:latin typeface="Calibri"/>
                <a:ea typeface="+mn-ea"/>
                <a:cs typeface="+mn-cs"/>
              </a:rPr>
              <a:t>Anger – to speak their mind (offer a megaphone)</a:t>
            </a:r>
          </a:p>
          <a:p>
            <a:pPr marL="342900" marR="0" lvl="0" indent="-342900"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effectLst/>
                <a:uLnTx/>
                <a:uFillTx/>
                <a:latin typeface="Calibri"/>
                <a:ea typeface="+mn-ea"/>
                <a:cs typeface="+mn-cs"/>
              </a:rPr>
              <a:t>Shower — to shower off shame</a:t>
            </a:r>
          </a:p>
          <a:p>
            <a:pPr marL="342900" marR="0" lvl="0" indent="-342900" defTabSz="914400" rtl="0" eaLnBrk="1" fontAlgn="auto" latinLnBrk="0" hangingPunct="1">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effectLst/>
                <a:uLnTx/>
                <a:uFillTx/>
                <a:latin typeface="Calibri"/>
                <a:ea typeface="+mn-ea"/>
                <a:cs typeface="+mn-cs"/>
              </a:rPr>
              <a:t>A </a:t>
            </a:r>
            <a:r>
              <a:rPr lang="en-US" sz="2400" dirty="0">
                <a:latin typeface="Calibri"/>
              </a:rPr>
              <a:t>river</a:t>
            </a:r>
            <a:r>
              <a:rPr kumimoji="0" lang="en-US" sz="2400" b="0" i="0" u="none" strike="noStrike" kern="1200" cap="none" spc="0" normalizeH="0" baseline="0" noProof="0" dirty="0">
                <a:ln>
                  <a:noFill/>
                </a:ln>
                <a:effectLst/>
                <a:uLnTx/>
                <a:uFillTx/>
                <a:latin typeface="Calibri"/>
                <a:ea typeface="+mn-ea"/>
                <a:cs typeface="+mn-cs"/>
              </a:rPr>
              <a:t> — to release tears into </a:t>
            </a:r>
            <a:r>
              <a:rPr lang="en-US" sz="2400" dirty="0">
                <a:latin typeface="Calibri"/>
              </a:rPr>
              <a:t>the river</a:t>
            </a:r>
            <a:r>
              <a:rPr kumimoji="0" lang="en-US" sz="2400" b="0" i="0" u="none" strike="noStrike" kern="1200" cap="none" spc="0" normalizeH="0" baseline="0" noProof="0" dirty="0">
                <a:ln>
                  <a:noFill/>
                </a:ln>
                <a:effectLst/>
                <a:uLnTx/>
                <a:uFillTx/>
                <a:latin typeface="Calibri"/>
                <a:ea typeface="+mn-ea"/>
                <a:cs typeface="+mn-cs"/>
              </a:rPr>
              <a:t> let them float downstream</a:t>
            </a:r>
          </a:p>
          <a:p>
            <a:endParaRPr lang="en-US" sz="1700" dirty="0"/>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wood type word on a wood surface&#10;&#10;Description automatically generated">
            <a:extLst>
              <a:ext uri="{FF2B5EF4-FFF2-40B4-BE49-F238E27FC236}">
                <a16:creationId xmlns:a16="http://schemas.microsoft.com/office/drawing/2014/main" id="{D20415BF-84BE-9E5C-2E2C-0F45B10F75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06975" y="2401011"/>
            <a:ext cx="3127897" cy="2087871"/>
          </a:xfrm>
          <a:prstGeom prst="rect">
            <a:avLst/>
          </a:prstGeom>
        </p:spPr>
      </p:pic>
    </p:spTree>
    <p:extLst>
      <p:ext uri="{BB962C8B-B14F-4D97-AF65-F5344CB8AC3E}">
        <p14:creationId xmlns:p14="http://schemas.microsoft.com/office/powerpoint/2010/main" val="2069056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557189"/>
            <a:ext cx="3124200" cy="4184095"/>
          </a:xfrm>
        </p:spPr>
        <p:txBody>
          <a:bodyPr>
            <a:normAutofit fontScale="90000"/>
          </a:bodyPr>
          <a:lstStyle/>
          <a:p>
            <a:pPr marL="0" lvl="0" indent="0" algn="l" defTabSz="533400">
              <a:lnSpc>
                <a:spcPct val="90000"/>
              </a:lnSpc>
              <a:spcBef>
                <a:spcPct val="0"/>
              </a:spcBef>
              <a:spcAft>
                <a:spcPct val="35000"/>
              </a:spcAft>
              <a:buNone/>
            </a:pPr>
            <a:r>
              <a:rPr lang="en-US" sz="3200" dirty="0"/>
              <a:t>Idioms or Proverbs and ART</a:t>
            </a:r>
            <a:br>
              <a:rPr lang="en-US" sz="3200" b="1" i="1" dirty="0"/>
            </a:br>
            <a:br>
              <a:rPr lang="en-US" sz="3200" dirty="0"/>
            </a:br>
            <a:r>
              <a:rPr lang="en-US" sz="2800" dirty="0"/>
              <a:t>A group of words that has a metaphorical meaning accepted in common language</a:t>
            </a:r>
            <a:br>
              <a:rPr lang="en-US" sz="2800" dirty="0"/>
            </a:br>
            <a:br>
              <a:rPr lang="en-US" sz="2800" dirty="0"/>
            </a:br>
            <a:br>
              <a:rPr lang="en-US" sz="1800" kern="1200" dirty="0">
                <a:solidFill>
                  <a:schemeClr val="tx1"/>
                </a:solidFill>
              </a:rPr>
            </a:br>
            <a:endParaRPr lang="en-US" sz="1800" dirty="0"/>
          </a:p>
        </p:txBody>
      </p:sp>
      <p:grpSp>
        <p:nvGrpSpPr>
          <p:cNvPr id="3" name="Group 2">
            <a:extLst>
              <a:ext uri="{FF2B5EF4-FFF2-40B4-BE49-F238E27FC236}">
                <a16:creationId xmlns:a16="http://schemas.microsoft.com/office/drawing/2014/main" id="{3E861272-6823-F3DD-2EF4-2ACFF06C4E41}"/>
              </a:ext>
            </a:extLst>
          </p:cNvPr>
          <p:cNvGrpSpPr/>
          <p:nvPr/>
        </p:nvGrpSpPr>
        <p:grpSpPr>
          <a:xfrm>
            <a:off x="3810000" y="1661124"/>
            <a:ext cx="4702395" cy="4637520"/>
            <a:chOff x="3810000" y="1661124"/>
            <a:chExt cx="4702395" cy="4637520"/>
          </a:xfrm>
        </p:grpSpPr>
        <p:sp>
          <p:nvSpPr>
            <p:cNvPr id="6" name="Freeform: Shape 5">
              <a:extLst>
                <a:ext uri="{FF2B5EF4-FFF2-40B4-BE49-F238E27FC236}">
                  <a16:creationId xmlns:a16="http://schemas.microsoft.com/office/drawing/2014/main" id="{6D747932-0596-F8D3-CE6F-04624FF66971}"/>
                </a:ext>
              </a:extLst>
            </p:cNvPr>
            <p:cNvSpPr/>
            <p:nvPr/>
          </p:nvSpPr>
          <p:spPr>
            <a:xfrm>
              <a:off x="3810000" y="1661124"/>
              <a:ext cx="4697730" cy="744120"/>
            </a:xfrm>
            <a:custGeom>
              <a:avLst/>
              <a:gdLst>
                <a:gd name="connsiteX0" fmla="*/ 0 w 4697730"/>
                <a:gd name="connsiteY0" fmla="*/ 124022 h 744120"/>
                <a:gd name="connsiteX1" fmla="*/ 124022 w 4697730"/>
                <a:gd name="connsiteY1" fmla="*/ 0 h 744120"/>
                <a:gd name="connsiteX2" fmla="*/ 4573708 w 4697730"/>
                <a:gd name="connsiteY2" fmla="*/ 0 h 744120"/>
                <a:gd name="connsiteX3" fmla="*/ 4697730 w 4697730"/>
                <a:gd name="connsiteY3" fmla="*/ 124022 h 744120"/>
                <a:gd name="connsiteX4" fmla="*/ 4697730 w 4697730"/>
                <a:gd name="connsiteY4" fmla="*/ 620098 h 744120"/>
                <a:gd name="connsiteX5" fmla="*/ 4573708 w 4697730"/>
                <a:gd name="connsiteY5" fmla="*/ 744120 h 744120"/>
                <a:gd name="connsiteX6" fmla="*/ 124022 w 4697730"/>
                <a:gd name="connsiteY6" fmla="*/ 744120 h 744120"/>
                <a:gd name="connsiteX7" fmla="*/ 0 w 4697730"/>
                <a:gd name="connsiteY7" fmla="*/ 620098 h 744120"/>
                <a:gd name="connsiteX8" fmla="*/ 0 w 4697730"/>
                <a:gd name="connsiteY8" fmla="*/ 124022 h 74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97730" h="744120">
                  <a:moveTo>
                    <a:pt x="0" y="124022"/>
                  </a:moveTo>
                  <a:cubicBezTo>
                    <a:pt x="0" y="55527"/>
                    <a:pt x="55527" y="0"/>
                    <a:pt x="124022" y="0"/>
                  </a:cubicBezTo>
                  <a:lnTo>
                    <a:pt x="4573708" y="0"/>
                  </a:lnTo>
                  <a:cubicBezTo>
                    <a:pt x="4642203" y="0"/>
                    <a:pt x="4697730" y="55527"/>
                    <a:pt x="4697730" y="124022"/>
                  </a:cubicBezTo>
                  <a:lnTo>
                    <a:pt x="4697730" y="620098"/>
                  </a:lnTo>
                  <a:cubicBezTo>
                    <a:pt x="4697730" y="688593"/>
                    <a:pt x="4642203" y="744120"/>
                    <a:pt x="4573708" y="744120"/>
                  </a:cubicBezTo>
                  <a:lnTo>
                    <a:pt x="124022" y="744120"/>
                  </a:lnTo>
                  <a:cubicBezTo>
                    <a:pt x="55527" y="744120"/>
                    <a:pt x="0" y="688593"/>
                    <a:pt x="0" y="620098"/>
                  </a:cubicBezTo>
                  <a:lnTo>
                    <a:pt x="0" y="124022"/>
                  </a:lnTo>
                  <a:close/>
                </a:path>
              </a:pathLst>
            </a:custGeom>
          </p:spPr>
          <p:style>
            <a:lnRef idx="2">
              <a:schemeClr val="lt1">
                <a:hueOff val="0"/>
                <a:satOff val="0"/>
                <a:lumOff val="0"/>
                <a:alphaOff val="0"/>
              </a:schemeClr>
            </a:lnRef>
            <a:fillRef idx="1">
              <a:schemeClr val="accent2">
                <a:hueOff val="780253"/>
                <a:satOff val="-973"/>
                <a:lumOff val="229"/>
                <a:alphaOff val="0"/>
              </a:schemeClr>
            </a:fillRef>
            <a:effectRef idx="0">
              <a:schemeClr val="accent2">
                <a:hueOff val="780253"/>
                <a:satOff val="-973"/>
                <a:lumOff val="229"/>
                <a:alphaOff val="0"/>
              </a:schemeClr>
            </a:effectRef>
            <a:fontRef idx="minor">
              <a:schemeClr val="lt1"/>
            </a:fontRef>
          </p:style>
          <p:txBody>
            <a:bodyPr spcFirstLastPara="0" vert="horz" wrap="square" lIns="82045" tIns="82045" rIns="82045" bIns="82045" numCol="1" spcCol="1270" anchor="ctr" anchorCtr="0">
              <a:noAutofit/>
            </a:bodyPr>
            <a:lstStyle/>
            <a:p>
              <a:pPr marL="0" lvl="0" indent="0" algn="l" defTabSz="533400">
                <a:lnSpc>
                  <a:spcPct val="90000"/>
                </a:lnSpc>
                <a:spcBef>
                  <a:spcPct val="0"/>
                </a:spcBef>
                <a:spcAft>
                  <a:spcPct val="35000"/>
                </a:spcAft>
                <a:buNone/>
              </a:pPr>
              <a:r>
                <a:rPr lang="en-US" kern="1200" dirty="0"/>
                <a:t>EXAMPLES and Your Possible Suggestions</a:t>
              </a:r>
            </a:p>
          </p:txBody>
        </p:sp>
        <p:sp>
          <p:nvSpPr>
            <p:cNvPr id="7" name="Freeform: Shape 6">
              <a:extLst>
                <a:ext uri="{FF2B5EF4-FFF2-40B4-BE49-F238E27FC236}">
                  <a16:creationId xmlns:a16="http://schemas.microsoft.com/office/drawing/2014/main" id="{69A1D06E-7F3F-7EEF-0D4F-F1CF8C42AE34}"/>
                </a:ext>
              </a:extLst>
            </p:cNvPr>
            <p:cNvSpPr/>
            <p:nvPr/>
          </p:nvSpPr>
          <p:spPr>
            <a:xfrm>
              <a:off x="3814665" y="2433139"/>
              <a:ext cx="4697730" cy="744120"/>
            </a:xfrm>
            <a:custGeom>
              <a:avLst/>
              <a:gdLst>
                <a:gd name="connsiteX0" fmla="*/ 0 w 4697730"/>
                <a:gd name="connsiteY0" fmla="*/ 124022 h 744120"/>
                <a:gd name="connsiteX1" fmla="*/ 124022 w 4697730"/>
                <a:gd name="connsiteY1" fmla="*/ 0 h 744120"/>
                <a:gd name="connsiteX2" fmla="*/ 4573708 w 4697730"/>
                <a:gd name="connsiteY2" fmla="*/ 0 h 744120"/>
                <a:gd name="connsiteX3" fmla="*/ 4697730 w 4697730"/>
                <a:gd name="connsiteY3" fmla="*/ 124022 h 744120"/>
                <a:gd name="connsiteX4" fmla="*/ 4697730 w 4697730"/>
                <a:gd name="connsiteY4" fmla="*/ 620098 h 744120"/>
                <a:gd name="connsiteX5" fmla="*/ 4573708 w 4697730"/>
                <a:gd name="connsiteY5" fmla="*/ 744120 h 744120"/>
                <a:gd name="connsiteX6" fmla="*/ 124022 w 4697730"/>
                <a:gd name="connsiteY6" fmla="*/ 744120 h 744120"/>
                <a:gd name="connsiteX7" fmla="*/ 0 w 4697730"/>
                <a:gd name="connsiteY7" fmla="*/ 620098 h 744120"/>
                <a:gd name="connsiteX8" fmla="*/ 0 w 4697730"/>
                <a:gd name="connsiteY8" fmla="*/ 124022 h 74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97730" h="744120">
                  <a:moveTo>
                    <a:pt x="0" y="124022"/>
                  </a:moveTo>
                  <a:cubicBezTo>
                    <a:pt x="0" y="55527"/>
                    <a:pt x="55527" y="0"/>
                    <a:pt x="124022" y="0"/>
                  </a:cubicBezTo>
                  <a:lnTo>
                    <a:pt x="4573708" y="0"/>
                  </a:lnTo>
                  <a:cubicBezTo>
                    <a:pt x="4642203" y="0"/>
                    <a:pt x="4697730" y="55527"/>
                    <a:pt x="4697730" y="124022"/>
                  </a:cubicBezTo>
                  <a:lnTo>
                    <a:pt x="4697730" y="620098"/>
                  </a:lnTo>
                  <a:cubicBezTo>
                    <a:pt x="4697730" y="688593"/>
                    <a:pt x="4642203" y="744120"/>
                    <a:pt x="4573708" y="744120"/>
                  </a:cubicBezTo>
                  <a:lnTo>
                    <a:pt x="124022" y="744120"/>
                  </a:lnTo>
                  <a:cubicBezTo>
                    <a:pt x="55527" y="744120"/>
                    <a:pt x="0" y="688593"/>
                    <a:pt x="0" y="620098"/>
                  </a:cubicBezTo>
                  <a:lnTo>
                    <a:pt x="0" y="124022"/>
                  </a:lnTo>
                  <a:close/>
                </a:path>
              </a:pathLst>
            </a:custGeom>
          </p:spPr>
          <p:style>
            <a:lnRef idx="2">
              <a:schemeClr val="lt1">
                <a:hueOff val="0"/>
                <a:satOff val="0"/>
                <a:lumOff val="0"/>
                <a:alphaOff val="0"/>
              </a:schemeClr>
            </a:lnRef>
            <a:fillRef idx="1">
              <a:schemeClr val="accent2">
                <a:hueOff val="1560506"/>
                <a:satOff val="-1946"/>
                <a:lumOff val="458"/>
                <a:alphaOff val="0"/>
              </a:schemeClr>
            </a:fillRef>
            <a:effectRef idx="0">
              <a:schemeClr val="accent2">
                <a:hueOff val="1560506"/>
                <a:satOff val="-1946"/>
                <a:lumOff val="458"/>
                <a:alphaOff val="0"/>
              </a:schemeClr>
            </a:effectRef>
            <a:fontRef idx="minor">
              <a:schemeClr val="lt1"/>
            </a:fontRef>
          </p:style>
          <p:txBody>
            <a:bodyPr spcFirstLastPara="0" vert="horz" wrap="square" lIns="82045" tIns="82045" rIns="82045" bIns="82045" numCol="1" spcCol="1270" anchor="ctr" anchorCtr="0">
              <a:noAutofit/>
            </a:bodyPr>
            <a:lstStyle/>
            <a:p>
              <a:pPr marL="0" lvl="0" indent="0" algn="l" defTabSz="533400">
                <a:lnSpc>
                  <a:spcPct val="90000"/>
                </a:lnSpc>
                <a:spcBef>
                  <a:spcPct val="0"/>
                </a:spcBef>
                <a:spcAft>
                  <a:spcPct val="35000"/>
                </a:spcAft>
                <a:buNone/>
              </a:pPr>
              <a:r>
                <a:rPr lang="en-US" kern="1200" dirty="0"/>
                <a:t>“Barking up the wrong tree” – Client can find another tree</a:t>
              </a:r>
            </a:p>
          </p:txBody>
        </p:sp>
        <p:sp>
          <p:nvSpPr>
            <p:cNvPr id="8" name="Freeform: Shape 7">
              <a:extLst>
                <a:ext uri="{FF2B5EF4-FFF2-40B4-BE49-F238E27FC236}">
                  <a16:creationId xmlns:a16="http://schemas.microsoft.com/office/drawing/2014/main" id="{130CC646-4644-98AB-EA60-8FD517CD6C5C}"/>
                </a:ext>
              </a:extLst>
            </p:cNvPr>
            <p:cNvSpPr/>
            <p:nvPr/>
          </p:nvSpPr>
          <p:spPr>
            <a:xfrm>
              <a:off x="3810000" y="3218484"/>
              <a:ext cx="4697730" cy="744120"/>
            </a:xfrm>
            <a:custGeom>
              <a:avLst/>
              <a:gdLst>
                <a:gd name="connsiteX0" fmla="*/ 0 w 4697730"/>
                <a:gd name="connsiteY0" fmla="*/ 124022 h 744120"/>
                <a:gd name="connsiteX1" fmla="*/ 124022 w 4697730"/>
                <a:gd name="connsiteY1" fmla="*/ 0 h 744120"/>
                <a:gd name="connsiteX2" fmla="*/ 4573708 w 4697730"/>
                <a:gd name="connsiteY2" fmla="*/ 0 h 744120"/>
                <a:gd name="connsiteX3" fmla="*/ 4697730 w 4697730"/>
                <a:gd name="connsiteY3" fmla="*/ 124022 h 744120"/>
                <a:gd name="connsiteX4" fmla="*/ 4697730 w 4697730"/>
                <a:gd name="connsiteY4" fmla="*/ 620098 h 744120"/>
                <a:gd name="connsiteX5" fmla="*/ 4573708 w 4697730"/>
                <a:gd name="connsiteY5" fmla="*/ 744120 h 744120"/>
                <a:gd name="connsiteX6" fmla="*/ 124022 w 4697730"/>
                <a:gd name="connsiteY6" fmla="*/ 744120 h 744120"/>
                <a:gd name="connsiteX7" fmla="*/ 0 w 4697730"/>
                <a:gd name="connsiteY7" fmla="*/ 620098 h 744120"/>
                <a:gd name="connsiteX8" fmla="*/ 0 w 4697730"/>
                <a:gd name="connsiteY8" fmla="*/ 124022 h 74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97730" h="744120">
                  <a:moveTo>
                    <a:pt x="0" y="124022"/>
                  </a:moveTo>
                  <a:cubicBezTo>
                    <a:pt x="0" y="55527"/>
                    <a:pt x="55527" y="0"/>
                    <a:pt x="124022" y="0"/>
                  </a:cubicBezTo>
                  <a:lnTo>
                    <a:pt x="4573708" y="0"/>
                  </a:lnTo>
                  <a:cubicBezTo>
                    <a:pt x="4642203" y="0"/>
                    <a:pt x="4697730" y="55527"/>
                    <a:pt x="4697730" y="124022"/>
                  </a:cubicBezTo>
                  <a:lnTo>
                    <a:pt x="4697730" y="620098"/>
                  </a:lnTo>
                  <a:cubicBezTo>
                    <a:pt x="4697730" y="688593"/>
                    <a:pt x="4642203" y="744120"/>
                    <a:pt x="4573708" y="744120"/>
                  </a:cubicBezTo>
                  <a:lnTo>
                    <a:pt x="124022" y="744120"/>
                  </a:lnTo>
                  <a:cubicBezTo>
                    <a:pt x="55527" y="744120"/>
                    <a:pt x="0" y="688593"/>
                    <a:pt x="0" y="620098"/>
                  </a:cubicBezTo>
                  <a:lnTo>
                    <a:pt x="0" y="124022"/>
                  </a:lnTo>
                  <a:close/>
                </a:path>
              </a:pathLst>
            </a:custGeom>
          </p:spPr>
          <p:style>
            <a:lnRef idx="2">
              <a:schemeClr val="lt1">
                <a:hueOff val="0"/>
                <a:satOff val="0"/>
                <a:lumOff val="0"/>
                <a:alphaOff val="0"/>
              </a:schemeClr>
            </a:lnRef>
            <a:fillRef idx="1">
              <a:schemeClr val="accent2">
                <a:hueOff val="2340759"/>
                <a:satOff val="-2919"/>
                <a:lumOff val="686"/>
                <a:alphaOff val="0"/>
              </a:schemeClr>
            </a:fillRef>
            <a:effectRef idx="0">
              <a:schemeClr val="accent2">
                <a:hueOff val="2340759"/>
                <a:satOff val="-2919"/>
                <a:lumOff val="686"/>
                <a:alphaOff val="0"/>
              </a:schemeClr>
            </a:effectRef>
            <a:fontRef idx="minor">
              <a:schemeClr val="lt1"/>
            </a:fontRef>
          </p:style>
          <p:txBody>
            <a:bodyPr spcFirstLastPara="0" vert="horz" wrap="square" lIns="82045" tIns="82045" rIns="82045" bIns="82045" numCol="1" spcCol="1270" anchor="ctr" anchorCtr="0">
              <a:noAutofit/>
            </a:bodyPr>
            <a:lstStyle/>
            <a:p>
              <a:pPr marL="0" lvl="0" indent="0" algn="l" defTabSz="533400">
                <a:lnSpc>
                  <a:spcPct val="90000"/>
                </a:lnSpc>
                <a:spcBef>
                  <a:spcPct val="0"/>
                </a:spcBef>
                <a:spcAft>
                  <a:spcPct val="35000"/>
                </a:spcAft>
                <a:buNone/>
              </a:pPr>
              <a:r>
                <a:rPr lang="en-US" kern="1200" dirty="0"/>
                <a:t>“Every </a:t>
              </a:r>
              <a:r>
                <a:rPr lang="en-US" kern="1200" dirty="0">
                  <a:solidFill>
                    <a:schemeClr val="tx1"/>
                  </a:solidFill>
                </a:rPr>
                <a:t>cloud</a:t>
              </a:r>
              <a:r>
                <a:rPr lang="en-US" kern="1200" dirty="0"/>
                <a:t> has a silver lining” – Client can add their silver lining</a:t>
              </a:r>
            </a:p>
          </p:txBody>
        </p:sp>
        <p:sp>
          <p:nvSpPr>
            <p:cNvPr id="9" name="Freeform: Shape 8">
              <a:extLst>
                <a:ext uri="{FF2B5EF4-FFF2-40B4-BE49-F238E27FC236}">
                  <a16:creationId xmlns:a16="http://schemas.microsoft.com/office/drawing/2014/main" id="{02A94BBF-BB3E-8F49-2ECA-A89BC29D60EE}"/>
                </a:ext>
              </a:extLst>
            </p:cNvPr>
            <p:cNvSpPr/>
            <p:nvPr/>
          </p:nvSpPr>
          <p:spPr>
            <a:xfrm>
              <a:off x="3810000" y="3997164"/>
              <a:ext cx="4697730" cy="744120"/>
            </a:xfrm>
            <a:custGeom>
              <a:avLst/>
              <a:gdLst>
                <a:gd name="connsiteX0" fmla="*/ 0 w 4697730"/>
                <a:gd name="connsiteY0" fmla="*/ 124022 h 744120"/>
                <a:gd name="connsiteX1" fmla="*/ 124022 w 4697730"/>
                <a:gd name="connsiteY1" fmla="*/ 0 h 744120"/>
                <a:gd name="connsiteX2" fmla="*/ 4573708 w 4697730"/>
                <a:gd name="connsiteY2" fmla="*/ 0 h 744120"/>
                <a:gd name="connsiteX3" fmla="*/ 4697730 w 4697730"/>
                <a:gd name="connsiteY3" fmla="*/ 124022 h 744120"/>
                <a:gd name="connsiteX4" fmla="*/ 4697730 w 4697730"/>
                <a:gd name="connsiteY4" fmla="*/ 620098 h 744120"/>
                <a:gd name="connsiteX5" fmla="*/ 4573708 w 4697730"/>
                <a:gd name="connsiteY5" fmla="*/ 744120 h 744120"/>
                <a:gd name="connsiteX6" fmla="*/ 124022 w 4697730"/>
                <a:gd name="connsiteY6" fmla="*/ 744120 h 744120"/>
                <a:gd name="connsiteX7" fmla="*/ 0 w 4697730"/>
                <a:gd name="connsiteY7" fmla="*/ 620098 h 744120"/>
                <a:gd name="connsiteX8" fmla="*/ 0 w 4697730"/>
                <a:gd name="connsiteY8" fmla="*/ 124022 h 74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97730" h="744120">
                  <a:moveTo>
                    <a:pt x="0" y="124022"/>
                  </a:moveTo>
                  <a:cubicBezTo>
                    <a:pt x="0" y="55527"/>
                    <a:pt x="55527" y="0"/>
                    <a:pt x="124022" y="0"/>
                  </a:cubicBezTo>
                  <a:lnTo>
                    <a:pt x="4573708" y="0"/>
                  </a:lnTo>
                  <a:cubicBezTo>
                    <a:pt x="4642203" y="0"/>
                    <a:pt x="4697730" y="55527"/>
                    <a:pt x="4697730" y="124022"/>
                  </a:cubicBezTo>
                  <a:lnTo>
                    <a:pt x="4697730" y="620098"/>
                  </a:lnTo>
                  <a:cubicBezTo>
                    <a:pt x="4697730" y="688593"/>
                    <a:pt x="4642203" y="744120"/>
                    <a:pt x="4573708" y="744120"/>
                  </a:cubicBezTo>
                  <a:lnTo>
                    <a:pt x="124022" y="744120"/>
                  </a:lnTo>
                  <a:cubicBezTo>
                    <a:pt x="55527" y="744120"/>
                    <a:pt x="0" y="688593"/>
                    <a:pt x="0" y="620098"/>
                  </a:cubicBezTo>
                  <a:lnTo>
                    <a:pt x="0" y="124022"/>
                  </a:lnTo>
                  <a:close/>
                </a:path>
              </a:pathLst>
            </a:custGeom>
          </p:spPr>
          <p:style>
            <a:lnRef idx="2">
              <a:schemeClr val="lt1">
                <a:hueOff val="0"/>
                <a:satOff val="0"/>
                <a:lumOff val="0"/>
                <a:alphaOff val="0"/>
              </a:schemeClr>
            </a:lnRef>
            <a:fillRef idx="1">
              <a:schemeClr val="accent2">
                <a:hueOff val="3121013"/>
                <a:satOff val="-3893"/>
                <a:lumOff val="915"/>
                <a:alphaOff val="0"/>
              </a:schemeClr>
            </a:fillRef>
            <a:effectRef idx="0">
              <a:schemeClr val="accent2">
                <a:hueOff val="3121013"/>
                <a:satOff val="-3893"/>
                <a:lumOff val="915"/>
                <a:alphaOff val="0"/>
              </a:schemeClr>
            </a:effectRef>
            <a:fontRef idx="minor">
              <a:schemeClr val="lt1"/>
            </a:fontRef>
          </p:style>
          <p:txBody>
            <a:bodyPr spcFirstLastPara="0" vert="horz" wrap="square" lIns="82045" tIns="82045" rIns="82045" bIns="82045" numCol="1" spcCol="1270" anchor="ctr" anchorCtr="0">
              <a:noAutofit/>
            </a:bodyPr>
            <a:lstStyle/>
            <a:p>
              <a:pPr marL="0" lvl="0" indent="0" algn="l" defTabSz="533400">
                <a:lnSpc>
                  <a:spcPct val="90000"/>
                </a:lnSpc>
                <a:spcBef>
                  <a:spcPct val="0"/>
                </a:spcBef>
                <a:spcAft>
                  <a:spcPct val="35000"/>
                </a:spcAft>
                <a:buNone/>
              </a:pPr>
              <a:r>
                <a:rPr lang="en-US" kern="1200" dirty="0"/>
                <a:t>“Don’t put all your eggs in one basket” – Client can get more baskets</a:t>
              </a:r>
            </a:p>
          </p:txBody>
        </p:sp>
        <p:sp>
          <p:nvSpPr>
            <p:cNvPr id="10" name="Freeform: Shape 9">
              <a:extLst>
                <a:ext uri="{FF2B5EF4-FFF2-40B4-BE49-F238E27FC236}">
                  <a16:creationId xmlns:a16="http://schemas.microsoft.com/office/drawing/2014/main" id="{91E2EFAF-CF3E-B708-6AE3-6D0B0870B236}"/>
                </a:ext>
              </a:extLst>
            </p:cNvPr>
            <p:cNvSpPr/>
            <p:nvPr/>
          </p:nvSpPr>
          <p:spPr>
            <a:xfrm>
              <a:off x="3810000" y="4775844"/>
              <a:ext cx="4697730" cy="744120"/>
            </a:xfrm>
            <a:custGeom>
              <a:avLst/>
              <a:gdLst>
                <a:gd name="connsiteX0" fmla="*/ 0 w 4697730"/>
                <a:gd name="connsiteY0" fmla="*/ 124022 h 744120"/>
                <a:gd name="connsiteX1" fmla="*/ 124022 w 4697730"/>
                <a:gd name="connsiteY1" fmla="*/ 0 h 744120"/>
                <a:gd name="connsiteX2" fmla="*/ 4573708 w 4697730"/>
                <a:gd name="connsiteY2" fmla="*/ 0 h 744120"/>
                <a:gd name="connsiteX3" fmla="*/ 4697730 w 4697730"/>
                <a:gd name="connsiteY3" fmla="*/ 124022 h 744120"/>
                <a:gd name="connsiteX4" fmla="*/ 4697730 w 4697730"/>
                <a:gd name="connsiteY4" fmla="*/ 620098 h 744120"/>
                <a:gd name="connsiteX5" fmla="*/ 4573708 w 4697730"/>
                <a:gd name="connsiteY5" fmla="*/ 744120 h 744120"/>
                <a:gd name="connsiteX6" fmla="*/ 124022 w 4697730"/>
                <a:gd name="connsiteY6" fmla="*/ 744120 h 744120"/>
                <a:gd name="connsiteX7" fmla="*/ 0 w 4697730"/>
                <a:gd name="connsiteY7" fmla="*/ 620098 h 744120"/>
                <a:gd name="connsiteX8" fmla="*/ 0 w 4697730"/>
                <a:gd name="connsiteY8" fmla="*/ 124022 h 74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97730" h="744120">
                  <a:moveTo>
                    <a:pt x="0" y="124022"/>
                  </a:moveTo>
                  <a:cubicBezTo>
                    <a:pt x="0" y="55527"/>
                    <a:pt x="55527" y="0"/>
                    <a:pt x="124022" y="0"/>
                  </a:cubicBezTo>
                  <a:lnTo>
                    <a:pt x="4573708" y="0"/>
                  </a:lnTo>
                  <a:cubicBezTo>
                    <a:pt x="4642203" y="0"/>
                    <a:pt x="4697730" y="55527"/>
                    <a:pt x="4697730" y="124022"/>
                  </a:cubicBezTo>
                  <a:lnTo>
                    <a:pt x="4697730" y="620098"/>
                  </a:lnTo>
                  <a:cubicBezTo>
                    <a:pt x="4697730" y="688593"/>
                    <a:pt x="4642203" y="744120"/>
                    <a:pt x="4573708" y="744120"/>
                  </a:cubicBezTo>
                  <a:lnTo>
                    <a:pt x="124022" y="744120"/>
                  </a:lnTo>
                  <a:cubicBezTo>
                    <a:pt x="55527" y="744120"/>
                    <a:pt x="0" y="688593"/>
                    <a:pt x="0" y="620098"/>
                  </a:cubicBezTo>
                  <a:lnTo>
                    <a:pt x="0" y="124022"/>
                  </a:lnTo>
                  <a:close/>
                </a:path>
              </a:pathLst>
            </a:custGeom>
          </p:spPr>
          <p:style>
            <a:lnRef idx="2">
              <a:schemeClr val="lt1">
                <a:hueOff val="0"/>
                <a:satOff val="0"/>
                <a:lumOff val="0"/>
                <a:alphaOff val="0"/>
              </a:schemeClr>
            </a:lnRef>
            <a:fillRef idx="1">
              <a:schemeClr val="accent2">
                <a:hueOff val="3901266"/>
                <a:satOff val="-4866"/>
                <a:lumOff val="1144"/>
                <a:alphaOff val="0"/>
              </a:schemeClr>
            </a:fillRef>
            <a:effectRef idx="0">
              <a:schemeClr val="accent2">
                <a:hueOff val="3901266"/>
                <a:satOff val="-4866"/>
                <a:lumOff val="1144"/>
                <a:alphaOff val="0"/>
              </a:schemeClr>
            </a:effectRef>
            <a:fontRef idx="minor">
              <a:schemeClr val="lt1"/>
            </a:fontRef>
          </p:style>
          <p:txBody>
            <a:bodyPr spcFirstLastPara="0" vert="horz" wrap="square" lIns="82045" tIns="82045" rIns="82045" bIns="82045" numCol="1" spcCol="1270" anchor="ctr" anchorCtr="0">
              <a:noAutofit/>
            </a:bodyPr>
            <a:lstStyle/>
            <a:p>
              <a:pPr marL="0" lvl="0" indent="0" algn="l" defTabSz="533400">
                <a:lnSpc>
                  <a:spcPct val="90000"/>
                </a:lnSpc>
                <a:spcBef>
                  <a:spcPct val="0"/>
                </a:spcBef>
                <a:spcAft>
                  <a:spcPct val="35000"/>
                </a:spcAft>
                <a:buNone/>
              </a:pPr>
              <a:r>
                <a:rPr lang="en-US" kern="1200" dirty="0"/>
                <a:t>“Feeling under the weather” – Client can get on top of the weather</a:t>
              </a:r>
            </a:p>
          </p:txBody>
        </p:sp>
        <p:sp>
          <p:nvSpPr>
            <p:cNvPr id="11" name="Freeform: Shape 10">
              <a:extLst>
                <a:ext uri="{FF2B5EF4-FFF2-40B4-BE49-F238E27FC236}">
                  <a16:creationId xmlns:a16="http://schemas.microsoft.com/office/drawing/2014/main" id="{C10EA25C-A510-15C4-A8BA-18460D0B6C19}"/>
                </a:ext>
              </a:extLst>
            </p:cNvPr>
            <p:cNvSpPr/>
            <p:nvPr/>
          </p:nvSpPr>
          <p:spPr>
            <a:xfrm>
              <a:off x="3810000" y="5554524"/>
              <a:ext cx="4697730" cy="744120"/>
            </a:xfrm>
            <a:custGeom>
              <a:avLst/>
              <a:gdLst>
                <a:gd name="connsiteX0" fmla="*/ 0 w 4697730"/>
                <a:gd name="connsiteY0" fmla="*/ 124022 h 744120"/>
                <a:gd name="connsiteX1" fmla="*/ 124022 w 4697730"/>
                <a:gd name="connsiteY1" fmla="*/ 0 h 744120"/>
                <a:gd name="connsiteX2" fmla="*/ 4573708 w 4697730"/>
                <a:gd name="connsiteY2" fmla="*/ 0 h 744120"/>
                <a:gd name="connsiteX3" fmla="*/ 4697730 w 4697730"/>
                <a:gd name="connsiteY3" fmla="*/ 124022 h 744120"/>
                <a:gd name="connsiteX4" fmla="*/ 4697730 w 4697730"/>
                <a:gd name="connsiteY4" fmla="*/ 620098 h 744120"/>
                <a:gd name="connsiteX5" fmla="*/ 4573708 w 4697730"/>
                <a:gd name="connsiteY5" fmla="*/ 744120 h 744120"/>
                <a:gd name="connsiteX6" fmla="*/ 124022 w 4697730"/>
                <a:gd name="connsiteY6" fmla="*/ 744120 h 744120"/>
                <a:gd name="connsiteX7" fmla="*/ 0 w 4697730"/>
                <a:gd name="connsiteY7" fmla="*/ 620098 h 744120"/>
                <a:gd name="connsiteX8" fmla="*/ 0 w 4697730"/>
                <a:gd name="connsiteY8" fmla="*/ 124022 h 74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97730" h="744120">
                  <a:moveTo>
                    <a:pt x="0" y="124022"/>
                  </a:moveTo>
                  <a:cubicBezTo>
                    <a:pt x="0" y="55527"/>
                    <a:pt x="55527" y="0"/>
                    <a:pt x="124022" y="0"/>
                  </a:cubicBezTo>
                  <a:lnTo>
                    <a:pt x="4573708" y="0"/>
                  </a:lnTo>
                  <a:cubicBezTo>
                    <a:pt x="4642203" y="0"/>
                    <a:pt x="4697730" y="55527"/>
                    <a:pt x="4697730" y="124022"/>
                  </a:cubicBezTo>
                  <a:lnTo>
                    <a:pt x="4697730" y="620098"/>
                  </a:lnTo>
                  <a:cubicBezTo>
                    <a:pt x="4697730" y="688593"/>
                    <a:pt x="4642203" y="744120"/>
                    <a:pt x="4573708" y="744120"/>
                  </a:cubicBezTo>
                  <a:lnTo>
                    <a:pt x="124022" y="744120"/>
                  </a:lnTo>
                  <a:cubicBezTo>
                    <a:pt x="55527" y="744120"/>
                    <a:pt x="0" y="688593"/>
                    <a:pt x="0" y="620098"/>
                  </a:cubicBezTo>
                  <a:lnTo>
                    <a:pt x="0" y="124022"/>
                  </a:lnTo>
                  <a:close/>
                </a:path>
              </a:pathLst>
            </a:custGeom>
          </p:spPr>
          <p:style>
            <a:lnRef idx="2">
              <a:schemeClr val="lt1">
                <a:hueOff val="0"/>
                <a:satOff val="0"/>
                <a:lumOff val="0"/>
                <a:alphaOff val="0"/>
              </a:schemeClr>
            </a:lnRef>
            <a:fillRef idx="1">
              <a:schemeClr val="accent2">
                <a:hueOff val="4681519"/>
                <a:satOff val="-5839"/>
                <a:lumOff val="1373"/>
                <a:alphaOff val="0"/>
              </a:schemeClr>
            </a:fillRef>
            <a:effectRef idx="0">
              <a:schemeClr val="accent2">
                <a:hueOff val="4681519"/>
                <a:satOff val="-5839"/>
                <a:lumOff val="1373"/>
                <a:alphaOff val="0"/>
              </a:schemeClr>
            </a:effectRef>
            <a:fontRef idx="minor">
              <a:schemeClr val="lt1"/>
            </a:fontRef>
          </p:style>
          <p:txBody>
            <a:bodyPr spcFirstLastPara="0" vert="horz" wrap="square" lIns="82045" tIns="82045" rIns="82045" bIns="82045" numCol="1" spcCol="1270" anchor="ctr" anchorCtr="0">
              <a:noAutofit/>
            </a:bodyPr>
            <a:lstStyle/>
            <a:p>
              <a:pPr marL="0" lvl="0" indent="0" algn="l" defTabSz="533400">
                <a:lnSpc>
                  <a:spcPct val="90000"/>
                </a:lnSpc>
                <a:spcBef>
                  <a:spcPct val="0"/>
                </a:spcBef>
                <a:spcAft>
                  <a:spcPct val="35000"/>
                </a:spcAft>
                <a:buNone/>
              </a:pPr>
              <a:r>
                <a:rPr lang="en-US" kern="1200" dirty="0"/>
                <a:t>“Make a long story short” – Client uses scissors to cut the story down</a:t>
              </a:r>
            </a:p>
          </p:txBody>
        </p:sp>
      </p:grpSp>
      <p:sp>
        <p:nvSpPr>
          <p:cNvPr id="12" name="TextBox 11">
            <a:extLst>
              <a:ext uri="{FF2B5EF4-FFF2-40B4-BE49-F238E27FC236}">
                <a16:creationId xmlns:a16="http://schemas.microsoft.com/office/drawing/2014/main" id="{E8D35807-875A-873A-C1B1-60045EEC2879}"/>
              </a:ext>
            </a:extLst>
          </p:cNvPr>
          <p:cNvSpPr txBox="1"/>
          <p:nvPr/>
        </p:nvSpPr>
        <p:spPr>
          <a:xfrm>
            <a:off x="3776611" y="304800"/>
            <a:ext cx="5214989" cy="1200329"/>
          </a:xfrm>
          <a:prstGeom prst="rect">
            <a:avLst/>
          </a:prstGeom>
          <a:noFill/>
        </p:spPr>
        <p:txBody>
          <a:bodyPr wrap="square" rtlCol="0">
            <a:spAutoFit/>
          </a:bodyPr>
          <a:lstStyle/>
          <a:p>
            <a:r>
              <a:rPr lang="en-US" sz="1800" kern="1200" dirty="0">
                <a:solidFill>
                  <a:schemeClr val="tx1"/>
                </a:solidFill>
              </a:rPr>
              <a:t>Easily identifiable expressions that work with pictures. </a:t>
            </a:r>
            <a:br>
              <a:rPr lang="en-US" sz="1800" kern="1200" dirty="0">
                <a:solidFill>
                  <a:schemeClr val="tx1"/>
                </a:solidFill>
              </a:rPr>
            </a:br>
            <a:r>
              <a:rPr lang="en-US" sz="1800" kern="1200" dirty="0">
                <a:solidFill>
                  <a:schemeClr val="tx1"/>
                </a:solidFill>
              </a:rPr>
              <a:t>ART focusses on images because a picture is worth a thousand words.” Metaphorical images connect to emotional meanings.</a:t>
            </a:r>
            <a:endParaRPr lang="en-US" dirty="0"/>
          </a:p>
        </p:txBody>
      </p:sp>
    </p:spTree>
    <p:extLst>
      <p:ext uri="{BB962C8B-B14F-4D97-AF65-F5344CB8AC3E}">
        <p14:creationId xmlns:p14="http://schemas.microsoft.com/office/powerpoint/2010/main" val="2820536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504" y="802955"/>
            <a:ext cx="3968496" cy="1454051"/>
          </a:xfrm>
        </p:spPr>
        <p:txBody>
          <a:bodyPr>
            <a:normAutofit/>
          </a:bodyPr>
          <a:lstStyle/>
          <a:p>
            <a:r>
              <a:rPr lang="en-US" sz="3100" dirty="0">
                <a:solidFill>
                  <a:schemeClr val="tx2"/>
                </a:solidFill>
              </a:rPr>
              <a:t>The Brain Likes Rhymes</a:t>
            </a:r>
          </a:p>
        </p:txBody>
      </p:sp>
      <p:sp>
        <p:nvSpPr>
          <p:cNvPr id="3" name="Content Placeholder 2"/>
          <p:cNvSpPr>
            <a:spLocks noGrp="1"/>
          </p:cNvSpPr>
          <p:nvPr>
            <p:ph idx="1"/>
          </p:nvPr>
        </p:nvSpPr>
        <p:spPr>
          <a:xfrm>
            <a:off x="603503" y="2133600"/>
            <a:ext cx="3733183" cy="3639289"/>
          </a:xfrm>
        </p:spPr>
        <p:txBody>
          <a:bodyPr anchor="ctr">
            <a:normAutofit/>
          </a:bodyPr>
          <a:lstStyle/>
          <a:p>
            <a:pPr marL="0" indent="0">
              <a:buNone/>
            </a:pPr>
            <a:r>
              <a:rPr lang="en-US" sz="2000" dirty="0">
                <a:solidFill>
                  <a:schemeClr val="tx2"/>
                </a:solidFill>
              </a:rPr>
              <a:t>If you can think of a rhyme it can serve as a great tool especially with the eye movements: </a:t>
            </a:r>
          </a:p>
          <a:p>
            <a:pPr marL="0" indent="0">
              <a:buNone/>
            </a:pPr>
            <a:endParaRPr lang="en-US" sz="2000" dirty="0">
              <a:solidFill>
                <a:schemeClr val="tx2"/>
              </a:solidFill>
            </a:endParaRPr>
          </a:p>
          <a:p>
            <a:pPr marL="0" indent="0">
              <a:buNone/>
            </a:pPr>
            <a:r>
              <a:rPr lang="en-US" sz="2000" u="sng" dirty="0">
                <a:solidFill>
                  <a:schemeClr val="tx2"/>
                </a:solidFill>
              </a:rPr>
              <a:t>For anxiety</a:t>
            </a:r>
            <a:r>
              <a:rPr lang="en-US" sz="2000" dirty="0">
                <a:solidFill>
                  <a:schemeClr val="tx2"/>
                </a:solidFill>
              </a:rPr>
              <a:t>: “Can I do anything about it right now, if no, let it go.”</a:t>
            </a:r>
          </a:p>
          <a:p>
            <a:pPr marL="0" indent="0">
              <a:buNone/>
            </a:pPr>
            <a:endParaRPr lang="en-US" sz="2000" dirty="0">
              <a:solidFill>
                <a:schemeClr val="tx2"/>
              </a:solidFill>
            </a:endParaRPr>
          </a:p>
          <a:p>
            <a:pPr marL="0" indent="0">
              <a:buNone/>
            </a:pPr>
            <a:r>
              <a:rPr lang="en-US" sz="2000" u="sng" dirty="0">
                <a:solidFill>
                  <a:schemeClr val="tx2"/>
                </a:solidFill>
              </a:rPr>
              <a:t>Test taking</a:t>
            </a:r>
            <a:r>
              <a:rPr lang="en-US" sz="2000" dirty="0">
                <a:solidFill>
                  <a:schemeClr val="tx2"/>
                </a:solidFill>
              </a:rPr>
              <a:t>:</a:t>
            </a:r>
          </a:p>
          <a:p>
            <a:pPr marL="0" indent="0">
              <a:buNone/>
            </a:pPr>
            <a:r>
              <a:rPr lang="en-US" sz="2000" dirty="0">
                <a:solidFill>
                  <a:schemeClr val="tx2"/>
                </a:solidFill>
              </a:rPr>
              <a:t>“When in doubt; leave it out,” and come back to it later.</a:t>
            </a: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77422" y="0"/>
            <a:ext cx="4366578"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Music Notes">
            <a:extLst>
              <a:ext uri="{FF2B5EF4-FFF2-40B4-BE49-F238E27FC236}">
                <a16:creationId xmlns:a16="http://schemas.microsoft.com/office/drawing/2014/main" id="{F1A9CB6D-A270-064C-3C67-7F61CB97E4F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75615" y="2065912"/>
            <a:ext cx="2746374" cy="2746374"/>
          </a:xfrm>
          <a:prstGeom prst="rect">
            <a:avLst/>
          </a:prstGeom>
        </p:spPr>
      </p:pic>
    </p:spTree>
    <p:extLst>
      <p:ext uri="{BB962C8B-B14F-4D97-AF65-F5344CB8AC3E}">
        <p14:creationId xmlns:p14="http://schemas.microsoft.com/office/powerpoint/2010/main" val="3544723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9814" y="1244224"/>
            <a:ext cx="2610329" cy="4461163"/>
          </a:xfrm>
        </p:spPr>
        <p:txBody>
          <a:bodyPr>
            <a:normAutofit/>
          </a:bodyPr>
          <a:lstStyle/>
          <a:p>
            <a:pPr>
              <a:lnSpc>
                <a:spcPct val="90000"/>
              </a:lnSpc>
            </a:pPr>
            <a:r>
              <a:rPr lang="en-US" sz="3100" dirty="0">
                <a:solidFill>
                  <a:srgbClr val="FFFFFF"/>
                </a:solidFill>
              </a:rPr>
              <a:t>A play on words, fun, quick and effective</a:t>
            </a:r>
            <a:br>
              <a:rPr lang="en-US" sz="3100" dirty="0">
                <a:solidFill>
                  <a:srgbClr val="FFFFFF"/>
                </a:solidFill>
              </a:rPr>
            </a:br>
            <a:r>
              <a:rPr lang="en-US" sz="3100" dirty="0">
                <a:solidFill>
                  <a:srgbClr val="FFFFFF"/>
                </a:solidFill>
              </a:rPr>
              <a:t>SOUNDS THE SAME: MEANING IS </a:t>
            </a:r>
            <a:br>
              <a:rPr lang="en-US" sz="3100" dirty="0">
                <a:solidFill>
                  <a:srgbClr val="FFFFFF"/>
                </a:solidFill>
              </a:rPr>
            </a:br>
            <a:r>
              <a:rPr lang="en-US" sz="3100" dirty="0">
                <a:solidFill>
                  <a:srgbClr val="FFFFFF"/>
                </a:solidFill>
              </a:rPr>
              <a:t>and it works </a:t>
            </a:r>
            <a:r>
              <a:rPr lang="en-US" sz="3100" u="sng" dirty="0">
                <a:solidFill>
                  <a:srgbClr val="FFFFFF"/>
                </a:solidFill>
              </a:rPr>
              <a:t>surprisingly</a:t>
            </a:r>
            <a:r>
              <a:rPr lang="en-US" sz="3100" dirty="0">
                <a:solidFill>
                  <a:srgbClr val="FFFFFF"/>
                </a:solidFill>
              </a:rPr>
              <a:t> well</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275046" y="591344"/>
            <a:ext cx="5640354" cy="5585619"/>
          </a:xfrm>
        </p:spPr>
        <p:txBody>
          <a:bodyPr anchor="ctr">
            <a:normAutofit/>
          </a:bodyPr>
          <a:lstStyle/>
          <a:p>
            <a:pPr marL="0" indent="0">
              <a:lnSpc>
                <a:spcPct val="90000"/>
              </a:lnSpc>
              <a:buNone/>
            </a:pPr>
            <a:r>
              <a:rPr lang="en-US" sz="2200" dirty="0"/>
              <a:t>A play on words is very playful and effective: </a:t>
            </a:r>
          </a:p>
          <a:p>
            <a:pPr marL="0" indent="0">
              <a:lnSpc>
                <a:spcPct val="90000"/>
              </a:lnSpc>
              <a:buNone/>
            </a:pPr>
            <a:endParaRPr lang="en-US" sz="2200" dirty="0"/>
          </a:p>
          <a:p>
            <a:pPr marL="0" indent="0">
              <a:lnSpc>
                <a:spcPct val="90000"/>
              </a:lnSpc>
              <a:buNone/>
            </a:pPr>
            <a:r>
              <a:rPr lang="en-US" sz="2200" dirty="0"/>
              <a:t>ART client says: “I have a pain on my </a:t>
            </a:r>
            <a:r>
              <a:rPr lang="en-US" sz="2200" u="sng" dirty="0"/>
              <a:t>right</a:t>
            </a:r>
            <a:r>
              <a:rPr lang="en-US" sz="2200" dirty="0"/>
              <a:t> side.”</a:t>
            </a:r>
          </a:p>
          <a:p>
            <a:pPr marL="0" indent="0">
              <a:lnSpc>
                <a:spcPct val="90000"/>
              </a:lnSpc>
              <a:buNone/>
            </a:pPr>
            <a:r>
              <a:rPr lang="en-US" sz="2200" dirty="0"/>
              <a:t>ART clinician says:  “</a:t>
            </a:r>
            <a:r>
              <a:rPr lang="en-US" sz="2200" u="sng" dirty="0"/>
              <a:t>Write</a:t>
            </a:r>
            <a:r>
              <a:rPr lang="en-US" sz="2200" dirty="0"/>
              <a:t> about it.” - EMs</a:t>
            </a:r>
          </a:p>
          <a:p>
            <a:pPr marL="0" indent="0">
              <a:lnSpc>
                <a:spcPct val="90000"/>
              </a:lnSpc>
              <a:buNone/>
            </a:pPr>
            <a:r>
              <a:rPr lang="en-US" sz="2200" dirty="0"/>
              <a:t>Probably will leave after one set of eye movements.</a:t>
            </a:r>
          </a:p>
          <a:p>
            <a:pPr marL="0" indent="0">
              <a:lnSpc>
                <a:spcPct val="90000"/>
              </a:lnSpc>
              <a:buNone/>
            </a:pPr>
            <a:endParaRPr lang="en-US" sz="2200" dirty="0"/>
          </a:p>
          <a:p>
            <a:pPr marL="0" indent="0">
              <a:lnSpc>
                <a:spcPct val="90000"/>
              </a:lnSpc>
              <a:buNone/>
            </a:pPr>
            <a:r>
              <a:rPr lang="en-US" sz="2200" dirty="0"/>
              <a:t>ART client says: “I have a pain on my </a:t>
            </a:r>
            <a:r>
              <a:rPr lang="en-US" sz="2200" u="sng" dirty="0"/>
              <a:t>left</a:t>
            </a:r>
            <a:r>
              <a:rPr lang="en-US" sz="2200" dirty="0"/>
              <a:t> side.”</a:t>
            </a:r>
          </a:p>
          <a:p>
            <a:pPr marL="0" indent="0">
              <a:lnSpc>
                <a:spcPct val="90000"/>
              </a:lnSpc>
              <a:buNone/>
            </a:pPr>
            <a:r>
              <a:rPr lang="en-US" sz="2200" dirty="0"/>
              <a:t>ART clinician says: “Erase what’s left.” - EMs</a:t>
            </a:r>
          </a:p>
          <a:p>
            <a:pPr marL="0" indent="0">
              <a:lnSpc>
                <a:spcPct val="90000"/>
              </a:lnSpc>
              <a:buNone/>
            </a:pPr>
            <a:r>
              <a:rPr lang="en-US" sz="2200" dirty="0"/>
              <a:t>Probably will leave after one set of eye movements.</a:t>
            </a:r>
          </a:p>
        </p:txBody>
      </p:sp>
    </p:spTree>
    <p:extLst>
      <p:ext uri="{BB962C8B-B14F-4D97-AF65-F5344CB8AC3E}">
        <p14:creationId xmlns:p14="http://schemas.microsoft.com/office/powerpoint/2010/main" val="2098567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4">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6995"/>
            <a:ext cx="7886700" cy="1133693"/>
          </a:xfrm>
        </p:spPr>
        <p:txBody>
          <a:bodyPr>
            <a:normAutofit/>
          </a:bodyPr>
          <a:lstStyle/>
          <a:p>
            <a:r>
              <a:rPr lang="en-US" sz="4500" dirty="0"/>
              <a:t>More Wordplay</a:t>
            </a:r>
          </a:p>
        </p:txBody>
      </p:sp>
      <p:sp>
        <p:nvSpPr>
          <p:cNvPr id="10" name="Freeform: Shape 9">
            <a:extLst>
              <a:ext uri="{FF2B5EF4-FFF2-40B4-BE49-F238E27FC236}">
                <a16:creationId xmlns:a16="http://schemas.microsoft.com/office/drawing/2014/main" id="{EAAB0E29-9D06-5348-28E3-ED62D514C780}"/>
              </a:ext>
            </a:extLst>
          </p:cNvPr>
          <p:cNvSpPr/>
          <p:nvPr/>
        </p:nvSpPr>
        <p:spPr>
          <a:xfrm>
            <a:off x="1088162" y="2258575"/>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u="sng" kern="1200" dirty="0"/>
              <a:t>“I have a pain in my back.” </a:t>
            </a:r>
            <a:endParaRPr lang="en-US" sz="2000" kern="1200" dirty="0"/>
          </a:p>
        </p:txBody>
      </p:sp>
      <p:sp>
        <p:nvSpPr>
          <p:cNvPr id="11" name="Freeform: Shape 10">
            <a:extLst>
              <a:ext uri="{FF2B5EF4-FFF2-40B4-BE49-F238E27FC236}">
                <a16:creationId xmlns:a16="http://schemas.microsoft.com/office/drawing/2014/main" id="{74C848C8-4DDA-C683-7CEE-C7CF34DF48BD}"/>
              </a:ext>
            </a:extLst>
          </p:cNvPr>
          <p:cNvSpPr/>
          <p:nvPr/>
        </p:nvSpPr>
        <p:spPr>
          <a:xfrm>
            <a:off x="1077086" y="3614103"/>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“Back it off.”</a:t>
            </a:r>
          </a:p>
        </p:txBody>
      </p:sp>
      <p:sp>
        <p:nvSpPr>
          <p:cNvPr id="12" name="Freeform: Shape 11">
            <a:extLst>
              <a:ext uri="{FF2B5EF4-FFF2-40B4-BE49-F238E27FC236}">
                <a16:creationId xmlns:a16="http://schemas.microsoft.com/office/drawing/2014/main" id="{94A03B62-7E89-3A91-C383-3B2333212E4A}"/>
              </a:ext>
            </a:extLst>
          </p:cNvPr>
          <p:cNvSpPr/>
          <p:nvPr/>
        </p:nvSpPr>
        <p:spPr>
          <a:xfrm>
            <a:off x="3515482" y="2242388"/>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u="sng" kern="1200" dirty="0"/>
              <a:t>“I have a pain in my hip.</a:t>
            </a:r>
            <a:endParaRPr lang="en-US" sz="2000" kern="1200" dirty="0"/>
          </a:p>
        </p:txBody>
      </p:sp>
      <p:sp>
        <p:nvSpPr>
          <p:cNvPr id="13" name="Freeform: Shape 12">
            <a:extLst>
              <a:ext uri="{FF2B5EF4-FFF2-40B4-BE49-F238E27FC236}">
                <a16:creationId xmlns:a16="http://schemas.microsoft.com/office/drawing/2014/main" id="{0BA8939E-EFF4-17E4-A984-F43F828A6B52}"/>
              </a:ext>
            </a:extLst>
          </p:cNvPr>
          <p:cNvSpPr/>
          <p:nvPr/>
        </p:nvSpPr>
        <p:spPr>
          <a:xfrm>
            <a:off x="3515482" y="3614099"/>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“Get hip.”</a:t>
            </a:r>
          </a:p>
        </p:txBody>
      </p:sp>
      <p:sp>
        <p:nvSpPr>
          <p:cNvPr id="14" name="Freeform: Shape 13">
            <a:extLst>
              <a:ext uri="{FF2B5EF4-FFF2-40B4-BE49-F238E27FC236}">
                <a16:creationId xmlns:a16="http://schemas.microsoft.com/office/drawing/2014/main" id="{A2AD8835-FBE6-85FA-E788-4F71EB70BEF6}"/>
              </a:ext>
            </a:extLst>
          </p:cNvPr>
          <p:cNvSpPr/>
          <p:nvPr/>
        </p:nvSpPr>
        <p:spPr>
          <a:xfrm>
            <a:off x="5801495" y="2242389"/>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u="sng" kern="1200"/>
              <a:t>“I have a hole in my heart.”</a:t>
            </a:r>
            <a:endParaRPr lang="en-US" sz="2000" kern="1200"/>
          </a:p>
        </p:txBody>
      </p:sp>
      <p:sp>
        <p:nvSpPr>
          <p:cNvPr id="15" name="Freeform: Shape 14">
            <a:extLst>
              <a:ext uri="{FF2B5EF4-FFF2-40B4-BE49-F238E27FC236}">
                <a16:creationId xmlns:a16="http://schemas.microsoft.com/office/drawing/2014/main" id="{2613048D-D390-B46A-877D-FDACDCAB792D}"/>
              </a:ext>
            </a:extLst>
          </p:cNvPr>
          <p:cNvSpPr/>
          <p:nvPr/>
        </p:nvSpPr>
        <p:spPr>
          <a:xfrm>
            <a:off x="5801494" y="3645546"/>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“Get rid of the whole thing.”</a:t>
            </a:r>
            <a:br>
              <a:rPr lang="en-US" sz="2000" kern="1200" dirty="0"/>
            </a:br>
            <a:endParaRPr lang="en-US" sz="2000" kern="1200" dirty="0"/>
          </a:p>
        </p:txBody>
      </p:sp>
      <p:sp>
        <p:nvSpPr>
          <p:cNvPr id="16" name="Freeform: Shape 15">
            <a:extLst>
              <a:ext uri="{FF2B5EF4-FFF2-40B4-BE49-F238E27FC236}">
                <a16:creationId xmlns:a16="http://schemas.microsoft.com/office/drawing/2014/main" id="{F05BCDA0-3CE1-0316-7D4D-36EBB2AB5C61}"/>
              </a:ext>
            </a:extLst>
          </p:cNvPr>
          <p:cNvSpPr/>
          <p:nvPr/>
        </p:nvSpPr>
        <p:spPr>
          <a:xfrm>
            <a:off x="4809032" y="5017256"/>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“Get ahead of it.”, “Head it off.</a:t>
            </a:r>
          </a:p>
        </p:txBody>
      </p:sp>
      <p:sp>
        <p:nvSpPr>
          <p:cNvPr id="8" name="TextBox 7">
            <a:extLst>
              <a:ext uri="{FF2B5EF4-FFF2-40B4-BE49-F238E27FC236}">
                <a16:creationId xmlns:a16="http://schemas.microsoft.com/office/drawing/2014/main" id="{ACA39AF6-A4EA-5536-F8F7-21BF90AD84EC}"/>
              </a:ext>
            </a:extLst>
          </p:cNvPr>
          <p:cNvSpPr txBox="1"/>
          <p:nvPr/>
        </p:nvSpPr>
        <p:spPr>
          <a:xfrm>
            <a:off x="1144966" y="1447800"/>
            <a:ext cx="6858000" cy="7945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2000" kern="1200" dirty="0">
                <a:solidFill>
                  <a:schemeClr val="tx1"/>
                </a:solidFill>
              </a:rPr>
              <a:t>It seems confusing the pre-frontal cortex , keeping it busy with ambiguity, can result in faster response in moving sensations.</a:t>
            </a:r>
          </a:p>
        </p:txBody>
      </p:sp>
      <p:sp>
        <p:nvSpPr>
          <p:cNvPr id="17" name="Freeform: Shape 16">
            <a:extLst>
              <a:ext uri="{FF2B5EF4-FFF2-40B4-BE49-F238E27FC236}">
                <a16:creationId xmlns:a16="http://schemas.microsoft.com/office/drawing/2014/main" id="{F525A2B8-7C00-DF34-69DB-B74D7B16A642}"/>
              </a:ext>
            </a:extLst>
          </p:cNvPr>
          <p:cNvSpPr/>
          <p:nvPr/>
        </p:nvSpPr>
        <p:spPr>
          <a:xfrm>
            <a:off x="2174123" y="5017256"/>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u="sng" kern="1200" dirty="0"/>
              <a:t>“I have a pain in my head.”</a:t>
            </a:r>
            <a:endParaRPr lang="en-US" sz="2000" kern="1200" dirty="0"/>
          </a:p>
        </p:txBody>
      </p:sp>
    </p:spTree>
    <p:extLst>
      <p:ext uri="{BB962C8B-B14F-4D97-AF65-F5344CB8AC3E}">
        <p14:creationId xmlns:p14="http://schemas.microsoft.com/office/powerpoint/2010/main" val="2617026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pPr>
              <a:lnSpc>
                <a:spcPct val="90000"/>
              </a:lnSpc>
            </a:pPr>
            <a:r>
              <a:rPr lang="en-US" sz="4300" dirty="0"/>
              <a:t>Wordplay Moves Sensations Quickly</a:t>
            </a:r>
          </a:p>
        </p:txBody>
      </p:sp>
      <p:sp>
        <p:nvSpPr>
          <p:cNvPr id="32"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 name="csX0" fmla="*/ 0 w 7818120"/>
              <a:gd name="csY0" fmla="*/ 0 h 18288"/>
              <a:gd name="csX1" fmla="*/ 573329 w 7818120"/>
              <a:gd name="csY1" fmla="*/ 0 h 18288"/>
              <a:gd name="csX2" fmla="*/ 990295 w 7818120"/>
              <a:gd name="csY2" fmla="*/ 0 h 18288"/>
              <a:gd name="csX3" fmla="*/ 1394232 w 7818120"/>
              <a:gd name="csY3" fmla="*/ 0 h 18288"/>
              <a:gd name="csX4" fmla="*/ 1798168 w 7818120"/>
              <a:gd name="csY4" fmla="*/ 0 h 18288"/>
              <a:gd name="csX5" fmla="*/ 2371496 w 7818120"/>
              <a:gd name="csY5" fmla="*/ 0 h 18288"/>
              <a:gd name="csX6" fmla="*/ 2944825 w 7818120"/>
              <a:gd name="csY6" fmla="*/ 0 h 18288"/>
              <a:gd name="csX7" fmla="*/ 3752698 w 7818120"/>
              <a:gd name="csY7" fmla="*/ 0 h 18288"/>
              <a:gd name="csX8" fmla="*/ 4247845 w 7818120"/>
              <a:gd name="csY8" fmla="*/ 0 h 18288"/>
              <a:gd name="csX9" fmla="*/ 5055718 w 7818120"/>
              <a:gd name="csY9" fmla="*/ 0 h 18288"/>
              <a:gd name="csX10" fmla="*/ 5863590 w 7818120"/>
              <a:gd name="csY10" fmla="*/ 0 h 18288"/>
              <a:gd name="csX11" fmla="*/ 6515100 w 7818120"/>
              <a:gd name="csY11" fmla="*/ 0 h 18288"/>
              <a:gd name="csX12" fmla="*/ 7818120 w 7818120"/>
              <a:gd name="csY12" fmla="*/ 0 h 18288"/>
              <a:gd name="csX13" fmla="*/ 7818120 w 7818120"/>
              <a:gd name="csY13" fmla="*/ 18288 h 18288"/>
              <a:gd name="csX14" fmla="*/ 7401154 w 7818120"/>
              <a:gd name="csY14" fmla="*/ 18288 h 18288"/>
              <a:gd name="csX15" fmla="*/ 6593281 w 7818120"/>
              <a:gd name="csY15" fmla="*/ 18288 h 18288"/>
              <a:gd name="csX16" fmla="*/ 6098134 w 7818120"/>
              <a:gd name="csY16" fmla="*/ 18288 h 18288"/>
              <a:gd name="csX17" fmla="*/ 5446624 w 7818120"/>
              <a:gd name="csY17" fmla="*/ 18288 h 18288"/>
              <a:gd name="csX18" fmla="*/ 4638751 w 7818120"/>
              <a:gd name="csY18" fmla="*/ 18288 h 18288"/>
              <a:gd name="csX19" fmla="*/ 3987241 w 7818120"/>
              <a:gd name="csY19" fmla="*/ 18288 h 18288"/>
              <a:gd name="csX20" fmla="*/ 3570275 w 7818120"/>
              <a:gd name="csY20" fmla="*/ 18288 h 18288"/>
              <a:gd name="csX21" fmla="*/ 3075127 w 7818120"/>
              <a:gd name="csY21" fmla="*/ 18288 h 18288"/>
              <a:gd name="csX22" fmla="*/ 2267255 w 7818120"/>
              <a:gd name="csY22" fmla="*/ 18288 h 18288"/>
              <a:gd name="csX23" fmla="*/ 1615745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w="7818120" h="18288"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w="7818120" h="18288"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Content Placeholder 2">
            <a:extLst>
              <a:ext uri="{FF2B5EF4-FFF2-40B4-BE49-F238E27FC236}">
                <a16:creationId xmlns:a16="http://schemas.microsoft.com/office/drawing/2014/main" id="{FABA8011-FF31-4DFA-8CD5-76B98A984E13}"/>
              </a:ext>
            </a:extLst>
          </p:cNvPr>
          <p:cNvGraphicFramePr>
            <a:graphicFrameLocks noGrp="1"/>
          </p:cNvGraphicFramePr>
          <p:nvPr>
            <p:ph idx="1"/>
            <p:extLst>
              <p:ext uri="{D42A27DB-BD31-4B8C-83A1-F6EECF244321}">
                <p14:modId xmlns:p14="http://schemas.microsoft.com/office/powerpoint/2010/main" val="2841458463"/>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378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D15AA-08C9-19BA-B619-A51A5C1993A1}"/>
              </a:ext>
            </a:extLst>
          </p:cNvPr>
          <p:cNvSpPr>
            <a:spLocks noGrp="1"/>
          </p:cNvSpPr>
          <p:nvPr>
            <p:ph type="title"/>
          </p:nvPr>
        </p:nvSpPr>
        <p:spPr/>
        <p:txBody>
          <a:bodyPr/>
          <a:lstStyle/>
          <a:p>
            <a:r>
              <a:rPr lang="en-US" dirty="0"/>
              <a:t>Practicum - Moving Sensations</a:t>
            </a:r>
          </a:p>
        </p:txBody>
      </p:sp>
      <p:sp>
        <p:nvSpPr>
          <p:cNvPr id="3" name="Content Placeholder 2">
            <a:extLst>
              <a:ext uri="{FF2B5EF4-FFF2-40B4-BE49-F238E27FC236}">
                <a16:creationId xmlns:a16="http://schemas.microsoft.com/office/drawing/2014/main" id="{2431721B-874A-158C-7BC2-2CF7E23F8F83}"/>
              </a:ext>
            </a:extLst>
          </p:cNvPr>
          <p:cNvSpPr>
            <a:spLocks noGrp="1"/>
          </p:cNvSpPr>
          <p:nvPr>
            <p:ph idx="1"/>
          </p:nvPr>
        </p:nvSpPr>
        <p:spPr/>
        <p:txBody>
          <a:bodyPr/>
          <a:lstStyle/>
          <a:p>
            <a:r>
              <a:rPr lang="en-US" dirty="0"/>
              <a:t>Read the script as written</a:t>
            </a:r>
          </a:p>
          <a:p>
            <a:r>
              <a:rPr lang="en-US" dirty="0"/>
              <a:t>Use tools: Wordplay, Stubborn/Difficult Sensation script as needed</a:t>
            </a:r>
          </a:p>
        </p:txBody>
      </p:sp>
    </p:spTree>
    <p:extLst>
      <p:ext uri="{BB962C8B-B14F-4D97-AF65-F5344CB8AC3E}">
        <p14:creationId xmlns:p14="http://schemas.microsoft.com/office/powerpoint/2010/main" val="1899862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F3A47-4982-FB5B-AFB2-882E74DFC934}"/>
              </a:ext>
            </a:extLst>
          </p:cNvPr>
          <p:cNvSpPr>
            <a:spLocks noGrp="1"/>
          </p:cNvSpPr>
          <p:nvPr>
            <p:ph type="title"/>
          </p:nvPr>
        </p:nvSpPr>
        <p:spPr/>
        <p:txBody>
          <a:bodyPr>
            <a:noAutofit/>
          </a:bodyPr>
          <a:lstStyle/>
          <a:p>
            <a:r>
              <a:rPr lang="en-US" sz="3600" dirty="0"/>
              <a:t>Basic Script Review</a:t>
            </a:r>
          </a:p>
        </p:txBody>
      </p:sp>
      <p:sp>
        <p:nvSpPr>
          <p:cNvPr id="3" name="Content Placeholder 2">
            <a:extLst>
              <a:ext uri="{FF2B5EF4-FFF2-40B4-BE49-F238E27FC236}">
                <a16:creationId xmlns:a16="http://schemas.microsoft.com/office/drawing/2014/main" id="{1EC234DB-C25A-6216-0F07-E302B9AC1012}"/>
              </a:ext>
            </a:extLst>
          </p:cNvPr>
          <p:cNvSpPr>
            <a:spLocks noGrp="1"/>
          </p:cNvSpPr>
          <p:nvPr>
            <p:ph idx="1"/>
          </p:nvPr>
        </p:nvSpPr>
        <p:spPr>
          <a:xfrm>
            <a:off x="3575049" y="273050"/>
            <a:ext cx="5421993" cy="5853113"/>
          </a:xfrm>
        </p:spPr>
        <p:txBody>
          <a:bodyPr>
            <a:normAutofit/>
          </a:bodyPr>
          <a:lstStyle/>
          <a:p>
            <a:r>
              <a:rPr lang="en-US" sz="2800" dirty="0"/>
              <a:t>Read script verbatim</a:t>
            </a:r>
          </a:p>
          <a:p>
            <a:r>
              <a:rPr lang="en-US" sz="2800" dirty="0"/>
              <a:t>Note Scene Match instructions are highlighted</a:t>
            </a:r>
          </a:p>
          <a:p>
            <a:r>
              <a:rPr lang="en-US" sz="2800" dirty="0"/>
              <a:t>Repeat charts until client finishes scene</a:t>
            </a:r>
          </a:p>
          <a:p>
            <a:r>
              <a:rPr lang="en-US" sz="2800" dirty="0"/>
              <a:t>Director should have positive sensations after</a:t>
            </a:r>
          </a:p>
          <a:p>
            <a:r>
              <a:rPr lang="en-US" sz="2800" dirty="0"/>
              <a:t>Target Trigger Times process sensations up to twice, then move on (do not have to eliminate sensations completely) </a:t>
            </a:r>
          </a:p>
          <a:p>
            <a:endParaRPr lang="en-US" dirty="0"/>
          </a:p>
        </p:txBody>
      </p:sp>
      <p:pic>
        <p:nvPicPr>
          <p:cNvPr id="6" name="Picture 5" descr="A paper with text on it&#10;&#10;AI-generated content may be incorrect.">
            <a:extLst>
              <a:ext uri="{FF2B5EF4-FFF2-40B4-BE49-F238E27FC236}">
                <a16:creationId xmlns:a16="http://schemas.microsoft.com/office/drawing/2014/main" id="{E2536995-7A00-059C-6056-530E13D6A9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2832" y="2122714"/>
            <a:ext cx="2817047" cy="3608614"/>
          </a:xfrm>
          <a:prstGeom prst="rect">
            <a:avLst/>
          </a:prstGeom>
        </p:spPr>
      </p:pic>
    </p:spTree>
    <p:extLst>
      <p:ext uri="{BB962C8B-B14F-4D97-AF65-F5344CB8AC3E}">
        <p14:creationId xmlns:p14="http://schemas.microsoft.com/office/powerpoint/2010/main" val="1232097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E547F-6479-C7F7-3F6D-BD9B42E0F437}"/>
              </a:ext>
            </a:extLst>
          </p:cNvPr>
          <p:cNvSpPr>
            <a:spLocks noGrp="1"/>
          </p:cNvSpPr>
          <p:nvPr>
            <p:ph type="title"/>
          </p:nvPr>
        </p:nvSpPr>
        <p:spPr/>
        <p:txBody>
          <a:bodyPr>
            <a:normAutofit/>
          </a:bodyPr>
          <a:lstStyle/>
          <a:p>
            <a:r>
              <a:rPr lang="en-US" sz="6000" dirty="0"/>
              <a:t>DAY TWO</a:t>
            </a:r>
          </a:p>
        </p:txBody>
      </p:sp>
      <p:sp>
        <p:nvSpPr>
          <p:cNvPr id="3" name="Text Placeholder 2">
            <a:extLst>
              <a:ext uri="{FF2B5EF4-FFF2-40B4-BE49-F238E27FC236}">
                <a16:creationId xmlns:a16="http://schemas.microsoft.com/office/drawing/2014/main" id="{91425AA5-A0FD-AF93-0F5B-A7E8A5C9EB20}"/>
              </a:ext>
            </a:extLst>
          </p:cNvPr>
          <p:cNvSpPr>
            <a:spLocks noGrp="1"/>
          </p:cNvSpPr>
          <p:nvPr>
            <p:ph type="body" idx="1"/>
          </p:nvPr>
        </p:nvSpPr>
        <p:spPr/>
        <p:txBody>
          <a:bodyPr>
            <a:normAutofit/>
          </a:bodyPr>
          <a:lstStyle/>
          <a:p>
            <a:r>
              <a:rPr lang="en-US" sz="5400" dirty="0">
                <a:solidFill>
                  <a:schemeClr val="tx1"/>
                </a:solidFill>
              </a:rPr>
              <a:t>Practicing Basic ART</a:t>
            </a:r>
          </a:p>
        </p:txBody>
      </p:sp>
    </p:spTree>
    <p:extLst>
      <p:ext uri="{BB962C8B-B14F-4D97-AF65-F5344CB8AC3E}">
        <p14:creationId xmlns:p14="http://schemas.microsoft.com/office/powerpoint/2010/main" val="2139355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6684C2-03C2-5254-37C0-CF2D00E8C36E}"/>
              </a:ext>
            </a:extLst>
          </p:cNvPr>
          <p:cNvSpPr>
            <a:spLocks noGrp="1"/>
          </p:cNvSpPr>
          <p:nvPr>
            <p:ph type="title"/>
          </p:nvPr>
        </p:nvSpPr>
        <p:spPr>
          <a:xfrm>
            <a:off x="480060" y="325369"/>
            <a:ext cx="3276451" cy="1956841"/>
          </a:xfrm>
        </p:spPr>
        <p:txBody>
          <a:bodyPr anchor="b">
            <a:normAutofit/>
          </a:bodyPr>
          <a:lstStyle/>
          <a:p>
            <a:r>
              <a:rPr lang="en-US" sz="4700"/>
              <a:t>Components of ART</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79032F6-3600-049E-007E-03569DF598B6}"/>
              </a:ext>
            </a:extLst>
          </p:cNvPr>
          <p:cNvSpPr>
            <a:spLocks noGrp="1"/>
          </p:cNvSpPr>
          <p:nvPr>
            <p:ph idx="1"/>
          </p:nvPr>
        </p:nvSpPr>
        <p:spPr>
          <a:xfrm>
            <a:off x="480060" y="2872899"/>
            <a:ext cx="3182691" cy="3320668"/>
          </a:xfrm>
        </p:spPr>
        <p:txBody>
          <a:bodyPr>
            <a:normAutofit/>
          </a:bodyPr>
          <a:lstStyle/>
          <a:p>
            <a:r>
              <a:rPr lang="en-US" sz="2800" dirty="0"/>
              <a:t>Scenes</a:t>
            </a:r>
          </a:p>
          <a:p>
            <a:r>
              <a:rPr lang="en-US" sz="2800" dirty="0"/>
              <a:t>Scene Match</a:t>
            </a:r>
          </a:p>
          <a:p>
            <a:r>
              <a:rPr lang="en-US" sz="2800" dirty="0"/>
              <a:t>Metaphors</a:t>
            </a:r>
          </a:p>
          <a:p>
            <a:r>
              <a:rPr lang="en-US" sz="2800" dirty="0"/>
              <a:t>Gestalt</a:t>
            </a:r>
          </a:p>
        </p:txBody>
      </p:sp>
      <p:pic>
        <p:nvPicPr>
          <p:cNvPr id="6" name="Picture 5" descr="Close-up of several gears&#10;&#10;AI-generated content may be incorrect.">
            <a:extLst>
              <a:ext uri="{FF2B5EF4-FFF2-40B4-BE49-F238E27FC236}">
                <a16:creationId xmlns:a16="http://schemas.microsoft.com/office/drawing/2014/main" id="{68BD6199-5DF9-1D18-4C36-1A0EE11EBF5E}"/>
              </a:ext>
            </a:extLst>
          </p:cNvPr>
          <p:cNvPicPr>
            <a:picLocks noChangeAspect="1"/>
          </p:cNvPicPr>
          <p:nvPr/>
        </p:nvPicPr>
        <p:blipFill>
          <a:blip r:embed="rId2">
            <a:extLst>
              <a:ext uri="{28A0092B-C50C-407E-A947-70E740481C1C}">
                <a14:useLocalDpi xmlns:a14="http://schemas.microsoft.com/office/drawing/2010/main" val="0"/>
              </a:ext>
            </a:extLst>
          </a:blip>
          <a:srcRect l="31688" r="19789" b="-1"/>
          <a:stretch>
            <a:fill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B9BF8F84-AA9C-6764-E865-F64FB544E124}"/>
              </a:ext>
            </a:extLst>
          </p:cNvPr>
          <p:cNvSpPr txBox="1"/>
          <p:nvPr/>
        </p:nvSpPr>
        <p:spPr>
          <a:xfrm>
            <a:off x="4931229" y="3167742"/>
            <a:ext cx="2481942" cy="489857"/>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934631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562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0AB043-2325-781A-D97D-89E863152A5C}"/>
              </a:ext>
            </a:extLst>
          </p:cNvPr>
          <p:cNvSpPr>
            <a:spLocks noGrp="1"/>
          </p:cNvSpPr>
          <p:nvPr>
            <p:ph type="title"/>
          </p:nvPr>
        </p:nvSpPr>
        <p:spPr>
          <a:xfrm>
            <a:off x="5056421" y="381001"/>
            <a:ext cx="3117384" cy="1708244"/>
          </a:xfrm>
        </p:spPr>
        <p:txBody>
          <a:bodyPr vert="horz" lIns="91440" tIns="45720" rIns="91440" bIns="45720" rtlCol="0" anchor="ctr">
            <a:normAutofit/>
          </a:bodyPr>
          <a:lstStyle/>
          <a:p>
            <a:pPr>
              <a:lnSpc>
                <a:spcPct val="90000"/>
              </a:lnSpc>
            </a:pPr>
            <a:r>
              <a:rPr lang="en-US" sz="3500" dirty="0"/>
              <a:t>Scene Match</a:t>
            </a:r>
          </a:p>
        </p:txBody>
      </p:sp>
      <p:pic>
        <p:nvPicPr>
          <p:cNvPr id="6" name="Picture 5" descr="Cross section of young plant and roots">
            <a:extLst>
              <a:ext uri="{FF2B5EF4-FFF2-40B4-BE49-F238E27FC236}">
                <a16:creationId xmlns:a16="http://schemas.microsoft.com/office/drawing/2014/main" id="{62D0C793-B6C1-4F04-0639-DCFB4E895236}"/>
              </a:ext>
            </a:extLst>
          </p:cNvPr>
          <p:cNvPicPr>
            <a:picLocks noChangeAspect="1"/>
          </p:cNvPicPr>
          <p:nvPr/>
        </p:nvPicPr>
        <p:blipFill>
          <a:blip r:embed="rId2"/>
          <a:srcRect l="47656" r="4678"/>
          <a:stretch>
            <a:fillRect/>
          </a:stretch>
        </p:blipFill>
        <p:spPr>
          <a:xfrm>
            <a:off x="20" y="-2"/>
            <a:ext cx="4571980" cy="6858002"/>
          </a:xfrm>
          <a:prstGeom prst="rect">
            <a:avLst/>
          </a:prstGeom>
        </p:spPr>
      </p:pic>
      <p:sp>
        <p:nvSpPr>
          <p:cNvPr id="4" name="Text Placeholder 3">
            <a:extLst>
              <a:ext uri="{FF2B5EF4-FFF2-40B4-BE49-F238E27FC236}">
                <a16:creationId xmlns:a16="http://schemas.microsoft.com/office/drawing/2014/main" id="{C55DCA07-E15F-7EFF-6DFA-88A10A5D9E5E}"/>
              </a:ext>
            </a:extLst>
          </p:cNvPr>
          <p:cNvSpPr>
            <a:spLocks noGrp="1"/>
          </p:cNvSpPr>
          <p:nvPr>
            <p:ph type="body" sz="half" idx="2"/>
          </p:nvPr>
        </p:nvSpPr>
        <p:spPr>
          <a:xfrm>
            <a:off x="4800601" y="2470245"/>
            <a:ext cx="3629024" cy="3769835"/>
          </a:xfrm>
        </p:spPr>
        <p:txBody>
          <a:bodyPr vert="horz" lIns="91440" tIns="45720" rIns="91440" bIns="45720" rtlCol="0" anchor="ctr">
            <a:normAutofit fontScale="92500"/>
          </a:bodyPr>
          <a:lstStyle/>
          <a:p>
            <a:pPr marL="285750" indent="-285750">
              <a:buFont typeface="Arial" panose="020B0604020202020204" pitchFamily="34" charset="0"/>
              <a:buChar char="•"/>
            </a:pPr>
            <a:r>
              <a:rPr lang="en-US" sz="2400" dirty="0"/>
              <a:t>Scene Match is used to find earlier scene that is the root of the distress</a:t>
            </a:r>
          </a:p>
          <a:p>
            <a:pPr marL="285750" indent="-285750">
              <a:buFont typeface="Arial" panose="020B0604020202020204" pitchFamily="34" charset="0"/>
              <a:buChar char="•"/>
            </a:pPr>
            <a:r>
              <a:rPr lang="en-US" sz="2400" dirty="0"/>
              <a:t>Follow the sensations to find earliest scene</a:t>
            </a:r>
          </a:p>
          <a:p>
            <a:pPr marL="285750" indent="-285750">
              <a:buFont typeface="Arial" panose="020B0604020202020204" pitchFamily="34" charset="0"/>
              <a:buChar char="•"/>
            </a:pPr>
            <a:r>
              <a:rPr lang="en-US" sz="2400" dirty="0"/>
              <a:t>Earlier scene becomes the main scene to process</a:t>
            </a:r>
          </a:p>
          <a:p>
            <a:pPr marL="285750" indent="-285750">
              <a:buFont typeface="Arial" panose="020B0604020202020204" pitchFamily="34" charset="0"/>
              <a:buChar char="•"/>
            </a:pPr>
            <a:r>
              <a:rPr lang="en-US" sz="2400" dirty="0"/>
              <a:t>Review original presenting scene after Bonfire, before Target Trigger Times</a:t>
            </a:r>
          </a:p>
          <a:p>
            <a:pPr indent="-228600">
              <a:lnSpc>
                <a:spcPct val="90000"/>
              </a:lnSpc>
              <a:buFont typeface="Arial" panose="020B0604020202020204" pitchFamily="34" charset="0"/>
              <a:buChar char="•"/>
            </a:pPr>
            <a:endParaRPr lang="en-US" sz="1700" dirty="0"/>
          </a:p>
        </p:txBody>
      </p:sp>
    </p:spTree>
    <p:extLst>
      <p:ext uri="{BB962C8B-B14F-4D97-AF65-F5344CB8AC3E}">
        <p14:creationId xmlns:p14="http://schemas.microsoft.com/office/powerpoint/2010/main" val="946091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r>
              <a:rPr lang="en-US" sz="4700" dirty="0"/>
              <a:t>METAPHORS ARE:</a:t>
            </a:r>
          </a:p>
        </p:txBody>
      </p:sp>
      <p:graphicFrame>
        <p:nvGraphicFramePr>
          <p:cNvPr id="12" name="Content Placeholder 2">
            <a:extLst>
              <a:ext uri="{FF2B5EF4-FFF2-40B4-BE49-F238E27FC236}">
                <a16:creationId xmlns:a16="http://schemas.microsoft.com/office/drawing/2014/main" id="{FC78A5B2-0939-49B0-AF56-0488F31314A7}"/>
              </a:ext>
            </a:extLst>
          </p:cNvPr>
          <p:cNvGraphicFramePr>
            <a:graphicFrameLocks noGrp="1"/>
          </p:cNvGraphicFramePr>
          <p:nvPr>
            <p:ph idx="1"/>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8799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199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93555" y="620392"/>
            <a:ext cx="2856201" cy="4104008"/>
          </a:xfrm>
        </p:spPr>
        <p:txBody>
          <a:bodyPr>
            <a:normAutofit/>
          </a:bodyPr>
          <a:lstStyle/>
          <a:p>
            <a:r>
              <a:rPr lang="en-US" sz="3600" dirty="0">
                <a:solidFill>
                  <a:schemeClr val="bg1"/>
                </a:solidFill>
              </a:rPr>
              <a:t>Metaphorical Pictures Trigger Emotions</a:t>
            </a:r>
          </a:p>
        </p:txBody>
      </p:sp>
      <p:graphicFrame>
        <p:nvGraphicFramePr>
          <p:cNvPr id="14" name="Content Placeholder 2">
            <a:extLst>
              <a:ext uri="{FF2B5EF4-FFF2-40B4-BE49-F238E27FC236}">
                <a16:creationId xmlns:a16="http://schemas.microsoft.com/office/drawing/2014/main" id="{D3B86A33-1AD1-48E7-B78C-819B8E274326}"/>
              </a:ext>
            </a:extLst>
          </p:cNvPr>
          <p:cNvGraphicFramePr>
            <a:graphicFrameLocks noGrp="1"/>
          </p:cNvGraphicFramePr>
          <p:nvPr>
            <p:ph idx="1"/>
            <p:extLst>
              <p:ext uri="{D42A27DB-BD31-4B8C-83A1-F6EECF244321}">
                <p14:modId xmlns:p14="http://schemas.microsoft.com/office/powerpoint/2010/main" val="388590134"/>
              </p:ext>
            </p:extLst>
          </p:nvPr>
        </p:nvGraphicFramePr>
        <p:xfrm>
          <a:off x="4101291" y="620392"/>
          <a:ext cx="469773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Graphic 2" descr="Treble clef">
            <a:extLst>
              <a:ext uri="{FF2B5EF4-FFF2-40B4-BE49-F238E27FC236}">
                <a16:creationId xmlns:a16="http://schemas.microsoft.com/office/drawing/2014/main" id="{98D79E28-CEC9-2995-C4B7-E1C665BCFB03}"/>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26759" r="25073"/>
          <a:stretch/>
        </p:blipFill>
        <p:spPr>
          <a:xfrm>
            <a:off x="2362199" y="3048000"/>
            <a:ext cx="1371601" cy="2847593"/>
          </a:xfrm>
          <a:prstGeom prst="rect">
            <a:avLst/>
          </a:prstGeom>
        </p:spPr>
      </p:pic>
    </p:spTree>
    <p:extLst>
      <p:ext uri="{BB962C8B-B14F-4D97-AF65-F5344CB8AC3E}">
        <p14:creationId xmlns:p14="http://schemas.microsoft.com/office/powerpoint/2010/main" val="4048958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4171950" cy="1807305"/>
          </a:xfrm>
        </p:spPr>
        <p:txBody>
          <a:bodyPr>
            <a:normAutofit fontScale="90000"/>
          </a:bodyPr>
          <a:lstStyle/>
          <a:p>
            <a:br>
              <a:rPr lang="en-US" dirty="0"/>
            </a:br>
            <a:r>
              <a:rPr lang="en-US" dirty="0"/>
              <a:t>METAPHORS</a:t>
            </a:r>
            <a:br>
              <a:rPr lang="en-US" dirty="0"/>
            </a:br>
            <a:r>
              <a:rPr lang="en-US" sz="2700" b="1" dirty="0"/>
              <a:t>The stuff dreams are made of:</a:t>
            </a:r>
            <a:br>
              <a:rPr lang="en-US" sz="2700" b="1" dirty="0"/>
            </a:br>
            <a:endParaRPr lang="en-US" sz="2700" dirty="0"/>
          </a:p>
        </p:txBody>
      </p:sp>
      <p:sp>
        <p:nvSpPr>
          <p:cNvPr id="3" name="Content Placeholder 2"/>
          <p:cNvSpPr>
            <a:spLocks noGrp="1"/>
          </p:cNvSpPr>
          <p:nvPr>
            <p:ph idx="1"/>
          </p:nvPr>
        </p:nvSpPr>
        <p:spPr>
          <a:xfrm>
            <a:off x="533401" y="2286000"/>
            <a:ext cx="4033736" cy="3733800"/>
          </a:xfrm>
        </p:spPr>
        <p:txBody>
          <a:bodyPr>
            <a:normAutofit/>
          </a:bodyPr>
          <a:lstStyle/>
          <a:p>
            <a:pPr marL="0" indent="0">
              <a:buNone/>
            </a:pPr>
            <a:r>
              <a:rPr lang="en-US" sz="2400" b="1" dirty="0"/>
              <a:t>We dream in metaphors; </a:t>
            </a:r>
          </a:p>
          <a:p>
            <a:pPr marL="0" indent="0">
              <a:buNone/>
            </a:pPr>
            <a:r>
              <a:rPr lang="en-US" sz="2400" b="1" dirty="0"/>
              <a:t>If we are afraid of something we may dream of monsters.</a:t>
            </a:r>
          </a:p>
          <a:p>
            <a:pPr marL="0" indent="0">
              <a:buNone/>
            </a:pPr>
            <a:endParaRPr lang="en-US" sz="2400" b="1" dirty="0"/>
          </a:p>
          <a:p>
            <a:pPr marL="0" indent="0">
              <a:buNone/>
            </a:pPr>
            <a:r>
              <a:rPr lang="en-US" sz="2400" b="1" dirty="0"/>
              <a:t>Using ART, the clients can control the ending of nightmares, like a lucid dream that has a good ending.</a:t>
            </a:r>
          </a:p>
          <a:p>
            <a:pPr marL="0" indent="0">
              <a:buNone/>
            </a:pPr>
            <a:endParaRPr lang="en-US" sz="1700" dirty="0"/>
          </a:p>
          <a:p>
            <a:pPr marL="0" indent="0">
              <a:buNone/>
            </a:pPr>
            <a:endParaRPr lang="en-US" sz="17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676" r="19767"/>
          <a:stretch/>
        </p:blipFill>
        <p:spPr bwMode="auto">
          <a:xfrm>
            <a:off x="4682359" y="10"/>
            <a:ext cx="4461641" cy="6841968"/>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a:extLst>
              <a:ext uri="{FF2B5EF4-FFF2-40B4-BE49-F238E27FC236}">
                <a16:creationId xmlns:a16="http://schemas.microsoft.com/office/drawing/2014/main" id="{A9BFDB00-8A21-AB40-C0DD-2FBE5D00D181}"/>
              </a:ext>
            </a:extLst>
          </p:cNvPr>
          <p:cNvCxnSpPr/>
          <p:nvPr/>
        </p:nvCxnSpPr>
        <p:spPr>
          <a:xfrm>
            <a:off x="1143000" y="2057400"/>
            <a:ext cx="2971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4383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85341" y="365125"/>
            <a:ext cx="3801459" cy="1807305"/>
          </a:xfrm>
        </p:spPr>
        <p:txBody>
          <a:bodyPr>
            <a:normAutofit/>
          </a:bodyPr>
          <a:lstStyle/>
          <a:p>
            <a:pPr>
              <a:lnSpc>
                <a:spcPct val="90000"/>
              </a:lnSpc>
            </a:pPr>
            <a:r>
              <a:rPr lang="en-US" sz="4100" dirty="0"/>
              <a:t>Metaphors Are Dream Language</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418" r="25931" b="-1"/>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914899" y="1903194"/>
            <a:ext cx="3801459" cy="4419600"/>
          </a:xfrm>
        </p:spPr>
        <p:txBody>
          <a:bodyPr>
            <a:normAutofit/>
          </a:bodyPr>
          <a:lstStyle/>
          <a:p>
            <a:pPr marL="0" indent="0">
              <a:buNone/>
            </a:pPr>
            <a:r>
              <a:rPr lang="en-US" sz="2000" dirty="0"/>
              <a:t>Metaphorical suggestions work so well with the reality that the eye movements deliver.</a:t>
            </a:r>
          </a:p>
          <a:p>
            <a:pPr marL="0" indent="0">
              <a:buNone/>
            </a:pPr>
            <a:endParaRPr lang="en-US" sz="2000" dirty="0"/>
          </a:p>
          <a:p>
            <a:pPr marL="0" indent="0">
              <a:buNone/>
            </a:pPr>
            <a:r>
              <a:rPr lang="en-US" sz="2000" dirty="0"/>
              <a:t>Clients leave with the image that they can return to again and again to reinforce ART therapy changes.</a:t>
            </a:r>
          </a:p>
          <a:p>
            <a:pPr marL="0" indent="0">
              <a:buNone/>
            </a:pPr>
            <a:endParaRPr lang="en-US" sz="2000" dirty="0"/>
          </a:p>
          <a:p>
            <a:pPr marL="0" indent="0">
              <a:buNone/>
            </a:pPr>
            <a:r>
              <a:rPr lang="en-US" sz="2000" dirty="0"/>
              <a:t>Dreams are not real, but they feel real sometimes. ART’s Director is like a dream and the client knows it’s not real, but it works.</a:t>
            </a:r>
          </a:p>
          <a:p>
            <a:pPr marL="0" indent="0">
              <a:buNone/>
            </a:pPr>
            <a:endParaRPr lang="en-US" sz="1700" dirty="0"/>
          </a:p>
          <a:p>
            <a:pPr marL="0" indent="0">
              <a:buNone/>
            </a:pPr>
            <a:endParaRPr lang="en-US" sz="1700" dirty="0"/>
          </a:p>
        </p:txBody>
      </p:sp>
    </p:spTree>
    <p:extLst>
      <p:ext uri="{BB962C8B-B14F-4D97-AF65-F5344CB8AC3E}">
        <p14:creationId xmlns:p14="http://schemas.microsoft.com/office/powerpoint/2010/main" val="1653077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199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93555" y="620392"/>
            <a:ext cx="2856201" cy="5504688"/>
          </a:xfrm>
        </p:spPr>
        <p:txBody>
          <a:bodyPr>
            <a:normAutofit/>
          </a:bodyPr>
          <a:lstStyle/>
          <a:p>
            <a:r>
              <a:rPr lang="en-US" dirty="0">
                <a:solidFill>
                  <a:schemeClr val="bg1"/>
                </a:solidFill>
              </a:rPr>
              <a:t>What metaphors have you heard your clients say?</a:t>
            </a:r>
          </a:p>
        </p:txBody>
      </p:sp>
      <p:graphicFrame>
        <p:nvGraphicFramePr>
          <p:cNvPr id="5" name="Content Placeholder 2">
            <a:extLst>
              <a:ext uri="{FF2B5EF4-FFF2-40B4-BE49-F238E27FC236}">
                <a16:creationId xmlns:a16="http://schemas.microsoft.com/office/drawing/2014/main" id="{E7E0C4E7-4A51-4568-92A4-BCC35EEFD634}"/>
              </a:ext>
            </a:extLst>
          </p:cNvPr>
          <p:cNvGraphicFramePr>
            <a:graphicFrameLocks noGrp="1"/>
          </p:cNvGraphicFramePr>
          <p:nvPr>
            <p:ph idx="1"/>
            <p:extLst>
              <p:ext uri="{D42A27DB-BD31-4B8C-83A1-F6EECF244321}">
                <p14:modId xmlns:p14="http://schemas.microsoft.com/office/powerpoint/2010/main" val="2456350263"/>
              </p:ext>
            </p:extLst>
          </p:nvPr>
        </p:nvGraphicFramePr>
        <p:xfrm>
          <a:off x="4101291" y="620392"/>
          <a:ext cx="469773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1941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FB8F0-34F1-106E-B5E8-95323B273478}"/>
              </a:ext>
            </a:extLst>
          </p:cNvPr>
          <p:cNvSpPr>
            <a:spLocks noGrp="1"/>
          </p:cNvSpPr>
          <p:nvPr>
            <p:ph type="title"/>
          </p:nvPr>
        </p:nvSpPr>
        <p:spPr/>
        <p:txBody>
          <a:bodyPr/>
          <a:lstStyle/>
          <a:p>
            <a:r>
              <a:rPr lang="en-US" dirty="0"/>
              <a:t>Gestalt Interventions</a:t>
            </a:r>
          </a:p>
        </p:txBody>
      </p:sp>
      <p:sp>
        <p:nvSpPr>
          <p:cNvPr id="3" name="Content Placeholder 2">
            <a:extLst>
              <a:ext uri="{FF2B5EF4-FFF2-40B4-BE49-F238E27FC236}">
                <a16:creationId xmlns:a16="http://schemas.microsoft.com/office/drawing/2014/main" id="{50F5B3DB-94F0-23EE-4C80-638621CBB4AE}"/>
              </a:ext>
            </a:extLst>
          </p:cNvPr>
          <p:cNvSpPr>
            <a:spLocks noGrp="1"/>
          </p:cNvSpPr>
          <p:nvPr>
            <p:ph idx="1"/>
          </p:nvPr>
        </p:nvSpPr>
        <p:spPr/>
        <p:txBody>
          <a:bodyPr/>
          <a:lstStyle/>
          <a:p>
            <a:r>
              <a:rPr lang="en-US" dirty="0"/>
              <a:t>Good for grief, releasing anger or guilt, etc.</a:t>
            </a:r>
          </a:p>
          <a:p>
            <a:pPr lvl="1">
              <a:buFont typeface="Arial" panose="020B0604020202020204" pitchFamily="34" charset="0"/>
              <a:buChar char="•"/>
            </a:pPr>
            <a:r>
              <a:rPr lang="en-US" dirty="0"/>
              <a:t>Say goodbye</a:t>
            </a:r>
          </a:p>
          <a:p>
            <a:pPr lvl="1">
              <a:buFont typeface="Arial" panose="020B0604020202020204" pitchFamily="34" charset="0"/>
              <a:buChar char="•"/>
            </a:pPr>
            <a:r>
              <a:rPr lang="en-US" dirty="0"/>
              <a:t>Counsel, support earlier-self</a:t>
            </a:r>
          </a:p>
          <a:p>
            <a:pPr lvl="1">
              <a:buFont typeface="Arial" panose="020B0604020202020204" pitchFamily="34" charset="0"/>
              <a:buChar char="•"/>
            </a:pPr>
            <a:r>
              <a:rPr lang="en-US" dirty="0"/>
              <a:t>Rescue younger self</a:t>
            </a:r>
          </a:p>
          <a:p>
            <a:pPr lvl="1">
              <a:buFont typeface="Arial" panose="020B0604020202020204" pitchFamily="34" charset="0"/>
              <a:buChar char="•"/>
            </a:pPr>
            <a:r>
              <a:rPr lang="en-US" dirty="0"/>
              <a:t>Finish unfinished business</a:t>
            </a:r>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3816777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F9D0BD-D23F-FB03-A440-30BBBAF7D494}"/>
              </a:ext>
            </a:extLst>
          </p:cNvPr>
          <p:cNvSpPr>
            <a:spLocks noGrp="1"/>
          </p:cNvSpPr>
          <p:nvPr>
            <p:ph type="title"/>
          </p:nvPr>
        </p:nvSpPr>
        <p:spPr>
          <a:xfrm>
            <a:off x="-76238" y="650389"/>
            <a:ext cx="3180838" cy="3387497"/>
          </a:xfrm>
        </p:spPr>
        <p:txBody>
          <a:bodyPr anchor="b">
            <a:normAutofit/>
          </a:bodyPr>
          <a:lstStyle/>
          <a:p>
            <a:r>
              <a:rPr lang="en-US" sz="3500" dirty="0">
                <a:solidFill>
                  <a:srgbClr val="FFFFFF"/>
                </a:solidFill>
              </a:rPr>
              <a:t>Handling </a:t>
            </a:r>
            <a:br>
              <a:rPr lang="en-US" sz="3500" dirty="0">
                <a:solidFill>
                  <a:srgbClr val="FFFFFF"/>
                </a:solidFill>
              </a:rPr>
            </a:br>
            <a:r>
              <a:rPr lang="en-US" sz="3500" dirty="0">
                <a:solidFill>
                  <a:srgbClr val="FFFFFF"/>
                </a:solidFill>
              </a:rPr>
              <a:t>Strong Emotions</a:t>
            </a:r>
            <a:br>
              <a:rPr lang="en-US" sz="3500" dirty="0">
                <a:solidFill>
                  <a:srgbClr val="FFFFFF"/>
                </a:solidFill>
              </a:rPr>
            </a:br>
            <a:r>
              <a:rPr lang="en-US" sz="3500" dirty="0">
                <a:solidFill>
                  <a:srgbClr val="FFFFFF"/>
                </a:solidFill>
              </a:rPr>
              <a:t> or </a:t>
            </a:r>
            <a:br>
              <a:rPr lang="en-US" sz="3500" dirty="0">
                <a:solidFill>
                  <a:srgbClr val="FFFFFF"/>
                </a:solidFill>
              </a:rPr>
            </a:br>
            <a:r>
              <a:rPr lang="en-US" sz="3500" dirty="0">
                <a:solidFill>
                  <a:srgbClr val="FFFFFF"/>
                </a:solidFill>
              </a:rPr>
              <a:t>Intense Crying</a:t>
            </a:r>
          </a:p>
        </p:txBody>
      </p:sp>
      <p:sp>
        <p:nvSpPr>
          <p:cNvPr id="3" name="Content Placeholder 2">
            <a:extLst>
              <a:ext uri="{FF2B5EF4-FFF2-40B4-BE49-F238E27FC236}">
                <a16:creationId xmlns:a16="http://schemas.microsoft.com/office/drawing/2014/main" id="{FEE940EC-4E53-0B40-F6F6-FB680A1C45C3}"/>
              </a:ext>
            </a:extLst>
          </p:cNvPr>
          <p:cNvSpPr>
            <a:spLocks noGrp="1"/>
          </p:cNvSpPr>
          <p:nvPr>
            <p:ph idx="1"/>
          </p:nvPr>
        </p:nvSpPr>
        <p:spPr>
          <a:xfrm>
            <a:off x="3607694" y="649480"/>
            <a:ext cx="4916510" cy="5546047"/>
          </a:xfrm>
        </p:spPr>
        <p:txBody>
          <a:bodyPr anchor="ctr">
            <a:normAutofit/>
          </a:bodyPr>
          <a:lstStyle/>
          <a:p>
            <a:pPr marL="0" indent="0">
              <a:buNone/>
            </a:pPr>
            <a:endParaRPr lang="en-US" sz="2400" dirty="0"/>
          </a:p>
          <a:p>
            <a:r>
              <a:rPr lang="en-US" sz="2400" dirty="0"/>
              <a:t>Strong emotions are processed with multiple sets of 40</a:t>
            </a:r>
          </a:p>
          <a:p>
            <a:r>
              <a:rPr lang="en-US" sz="2400" dirty="0"/>
              <a:t>Do not stop to ask if they want to process again</a:t>
            </a:r>
          </a:p>
          <a:p>
            <a:r>
              <a:rPr lang="en-US" sz="2400" dirty="0"/>
              <a:t>Offer Tools to move sensations</a:t>
            </a:r>
          </a:p>
          <a:p>
            <a:r>
              <a:rPr lang="en-US" sz="2400" dirty="0"/>
              <a:t>Can use Wordplay as they settle</a:t>
            </a:r>
          </a:p>
          <a:p>
            <a:endParaRPr lang="en-US" sz="2400" dirty="0"/>
          </a:p>
        </p:txBody>
      </p:sp>
    </p:spTree>
    <p:extLst>
      <p:ext uri="{BB962C8B-B14F-4D97-AF65-F5344CB8AC3E}">
        <p14:creationId xmlns:p14="http://schemas.microsoft.com/office/powerpoint/2010/main" val="3307901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0FE19-991E-74D8-37BD-A975B0AC8E27}"/>
              </a:ext>
            </a:extLst>
          </p:cNvPr>
          <p:cNvSpPr>
            <a:spLocks noGrp="1"/>
          </p:cNvSpPr>
          <p:nvPr>
            <p:ph type="title"/>
          </p:nvPr>
        </p:nvSpPr>
        <p:spPr/>
        <p:txBody>
          <a:bodyPr/>
          <a:lstStyle/>
          <a:p>
            <a:r>
              <a:rPr lang="en-US" dirty="0"/>
              <a:t>Little Mischievous Little Liar</a:t>
            </a:r>
          </a:p>
        </p:txBody>
      </p:sp>
      <p:pic>
        <p:nvPicPr>
          <p:cNvPr id="4" name="Content Placeholder 3">
            <a:extLst>
              <a:ext uri="{FF2B5EF4-FFF2-40B4-BE49-F238E27FC236}">
                <a16:creationId xmlns:a16="http://schemas.microsoft.com/office/drawing/2014/main" id="{2CEB154E-A4BE-841E-A861-2578A8041DFC}"/>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0983" r="-2" b="284"/>
          <a:stretch/>
        </p:blipFill>
        <p:spPr>
          <a:xfrm>
            <a:off x="5286297" y="1567543"/>
            <a:ext cx="3400503" cy="452596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30A4642D-BBB3-1122-7D83-171E9C749409}"/>
              </a:ext>
            </a:extLst>
          </p:cNvPr>
          <p:cNvSpPr txBox="1"/>
          <p:nvPr/>
        </p:nvSpPr>
        <p:spPr>
          <a:xfrm>
            <a:off x="685800" y="1730829"/>
            <a:ext cx="4114800" cy="1569660"/>
          </a:xfrm>
          <a:prstGeom prst="rect">
            <a:avLst/>
          </a:prstGeom>
          <a:noFill/>
        </p:spPr>
        <p:txBody>
          <a:bodyPr wrap="square" rtlCol="0">
            <a:spAutoFit/>
          </a:bodyPr>
          <a:lstStyle/>
          <a:p>
            <a:r>
              <a:rPr lang="en-US" sz="2400" dirty="0"/>
              <a:t>A script to deal with the negative thoughts or negative patterns the client struggles with in the session.</a:t>
            </a:r>
          </a:p>
        </p:txBody>
      </p:sp>
    </p:spTree>
    <p:extLst>
      <p:ext uri="{BB962C8B-B14F-4D97-AF65-F5344CB8AC3E}">
        <p14:creationId xmlns:p14="http://schemas.microsoft.com/office/powerpoint/2010/main" val="1806814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593047-C40B-5073-3DD1-9B4A96488CE8}"/>
              </a:ext>
            </a:extLst>
          </p:cNvPr>
          <p:cNvPicPr>
            <a:picLocks noChangeAspect="1"/>
          </p:cNvPicPr>
          <p:nvPr/>
        </p:nvPicPr>
        <p:blipFill>
          <a:blip r:embed="rId2">
            <a:duotone>
              <a:schemeClr val="bg2">
                <a:shade val="45000"/>
                <a:satMod val="135000"/>
              </a:schemeClr>
              <a:prstClr val="white"/>
            </a:duotone>
          </a:blip>
          <a:srcRect l="11000" r="-1" b="-1"/>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34A093-0EFA-EA6A-C8FC-8E2E4CD59D7E}"/>
              </a:ext>
            </a:extLst>
          </p:cNvPr>
          <p:cNvSpPr>
            <a:spLocks noGrp="1"/>
          </p:cNvSpPr>
          <p:nvPr>
            <p:ph type="title"/>
          </p:nvPr>
        </p:nvSpPr>
        <p:spPr>
          <a:xfrm>
            <a:off x="628650" y="365125"/>
            <a:ext cx="7886700" cy="1325563"/>
          </a:xfrm>
        </p:spPr>
        <p:txBody>
          <a:bodyPr>
            <a:normAutofit/>
          </a:bodyPr>
          <a:lstStyle/>
          <a:p>
            <a:r>
              <a:rPr lang="en-US" dirty="0"/>
              <a:t>Basic ART Practicum</a:t>
            </a:r>
          </a:p>
        </p:txBody>
      </p:sp>
      <p:graphicFrame>
        <p:nvGraphicFramePr>
          <p:cNvPr id="5" name="Content Placeholder 2">
            <a:extLst>
              <a:ext uri="{FF2B5EF4-FFF2-40B4-BE49-F238E27FC236}">
                <a16:creationId xmlns:a16="http://schemas.microsoft.com/office/drawing/2014/main" id="{45B2D786-FDC4-7579-93CF-A4F0C7849C9D}"/>
              </a:ext>
            </a:extLst>
          </p:cNvPr>
          <p:cNvGraphicFramePr>
            <a:graphicFrameLocks noGrp="1"/>
          </p:cNvGraphicFramePr>
          <p:nvPr>
            <p:ph idx="1"/>
            <p:extLst>
              <p:ext uri="{D42A27DB-BD31-4B8C-83A1-F6EECF244321}">
                <p14:modId xmlns:p14="http://schemas.microsoft.com/office/powerpoint/2010/main" val="2138438653"/>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3451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B22EE6-7DA1-D0F6-25C2-AAA0B3FB3ACE}"/>
              </a:ext>
            </a:extLst>
          </p:cNvPr>
          <p:cNvSpPr>
            <a:spLocks noGrp="1"/>
          </p:cNvSpPr>
          <p:nvPr>
            <p:ph type="title"/>
          </p:nvPr>
        </p:nvSpPr>
        <p:spPr>
          <a:xfrm>
            <a:off x="515125" y="1153572"/>
            <a:ext cx="2400300" cy="4461163"/>
          </a:xfrm>
        </p:spPr>
        <p:txBody>
          <a:bodyPr>
            <a:normAutofit/>
          </a:bodyPr>
          <a:lstStyle/>
          <a:p>
            <a:r>
              <a:rPr lang="en-US">
                <a:solidFill>
                  <a:srgbClr val="FFFFFF"/>
                </a:solidFill>
              </a:rPr>
              <a:t>EMs for Self Use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E7C7F66-9F9F-513E-0F4B-5DC4EC6ECA3C}"/>
              </a:ext>
            </a:extLst>
          </p:cNvPr>
          <p:cNvSpPr>
            <a:spLocks noGrp="1"/>
          </p:cNvSpPr>
          <p:nvPr>
            <p:ph idx="1"/>
          </p:nvPr>
        </p:nvSpPr>
        <p:spPr>
          <a:xfrm>
            <a:off x="3201474" y="591343"/>
            <a:ext cx="5753340" cy="5585619"/>
          </a:xfrm>
        </p:spPr>
        <p:txBody>
          <a:bodyPr anchor="ctr">
            <a:normAutofit/>
          </a:bodyPr>
          <a:lstStyle/>
          <a:p>
            <a:pPr>
              <a:lnSpc>
                <a:spcPct val="90000"/>
              </a:lnSpc>
            </a:pPr>
            <a:r>
              <a:rPr lang="en-US" dirty="0"/>
              <a:t>Clients can be taught to use EMs for moving sensations only</a:t>
            </a:r>
          </a:p>
          <a:p>
            <a:pPr>
              <a:lnSpc>
                <a:spcPct val="90000"/>
              </a:lnSpc>
            </a:pPr>
            <a:r>
              <a:rPr lang="en-US" dirty="0"/>
              <a:t>Three techniques</a:t>
            </a:r>
          </a:p>
          <a:p>
            <a:pPr lvl="1">
              <a:lnSpc>
                <a:spcPct val="90000"/>
              </a:lnSpc>
              <a:buFont typeface="Arial" panose="020B0604020202020204" pitchFamily="34" charset="0"/>
              <a:buChar char="•"/>
            </a:pPr>
            <a:r>
              <a:rPr lang="en-US" dirty="0"/>
              <a:t>Two spots on wall across the room</a:t>
            </a:r>
          </a:p>
          <a:p>
            <a:pPr lvl="1">
              <a:lnSpc>
                <a:spcPct val="90000"/>
              </a:lnSpc>
              <a:buFont typeface="Arial" panose="020B0604020202020204" pitchFamily="34" charset="0"/>
              <a:buChar char="•"/>
            </a:pPr>
            <a:r>
              <a:rPr lang="en-US" dirty="0"/>
              <a:t>Goal Posts (hands in front of them)</a:t>
            </a:r>
          </a:p>
          <a:p>
            <a:pPr lvl="1">
              <a:lnSpc>
                <a:spcPct val="90000"/>
              </a:lnSpc>
              <a:buFont typeface="Arial" panose="020B0604020202020204" pitchFamily="34" charset="0"/>
              <a:buChar char="•"/>
            </a:pPr>
            <a:r>
              <a:rPr lang="en-US" dirty="0"/>
              <a:t>Using their hand to guide their eyes</a:t>
            </a:r>
          </a:p>
          <a:p>
            <a:pPr>
              <a:lnSpc>
                <a:spcPct val="90000"/>
              </a:lnSpc>
            </a:pPr>
            <a:r>
              <a:rPr lang="en-US" dirty="0"/>
              <a:t>Have clients practice in session before leaving</a:t>
            </a:r>
          </a:p>
        </p:txBody>
      </p:sp>
    </p:spTree>
    <p:extLst>
      <p:ext uri="{BB962C8B-B14F-4D97-AF65-F5344CB8AC3E}">
        <p14:creationId xmlns:p14="http://schemas.microsoft.com/office/powerpoint/2010/main" val="1819249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E465B-DCA7-DA0D-DA45-535E9CDFD284}"/>
              </a:ext>
            </a:extLst>
          </p:cNvPr>
          <p:cNvSpPr>
            <a:spLocks noGrp="1"/>
          </p:cNvSpPr>
          <p:nvPr>
            <p:ph type="title"/>
          </p:nvPr>
        </p:nvSpPr>
        <p:spPr/>
        <p:txBody>
          <a:bodyPr>
            <a:normAutofit/>
          </a:bodyPr>
          <a:lstStyle/>
          <a:p>
            <a:r>
              <a:rPr lang="en-US" sz="6000" dirty="0"/>
              <a:t>DAY THREE</a:t>
            </a:r>
          </a:p>
        </p:txBody>
      </p:sp>
      <p:sp>
        <p:nvSpPr>
          <p:cNvPr id="3" name="Text Placeholder 2">
            <a:extLst>
              <a:ext uri="{FF2B5EF4-FFF2-40B4-BE49-F238E27FC236}">
                <a16:creationId xmlns:a16="http://schemas.microsoft.com/office/drawing/2014/main" id="{71461524-0DF1-7AFC-81A7-E0E352ACE0B3}"/>
              </a:ext>
            </a:extLst>
          </p:cNvPr>
          <p:cNvSpPr>
            <a:spLocks noGrp="1"/>
          </p:cNvSpPr>
          <p:nvPr>
            <p:ph type="body" idx="1"/>
          </p:nvPr>
        </p:nvSpPr>
        <p:spPr>
          <a:xfrm>
            <a:off x="554694" y="2906713"/>
            <a:ext cx="8758237" cy="1500187"/>
          </a:xfrm>
        </p:spPr>
        <p:txBody>
          <a:bodyPr>
            <a:normAutofit/>
          </a:bodyPr>
          <a:lstStyle/>
          <a:p>
            <a:r>
              <a:rPr lang="en-US" sz="4800" dirty="0">
                <a:solidFill>
                  <a:schemeClr val="tx1"/>
                </a:solidFill>
              </a:rPr>
              <a:t>Typical Day for Ongoing Problems</a:t>
            </a:r>
          </a:p>
        </p:txBody>
      </p:sp>
    </p:spTree>
    <p:extLst>
      <p:ext uri="{BB962C8B-B14F-4D97-AF65-F5344CB8AC3E}">
        <p14:creationId xmlns:p14="http://schemas.microsoft.com/office/powerpoint/2010/main" val="41573163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AD2816-E1AD-EDC7-B4AE-627383AA1872}"/>
              </a:ext>
            </a:extLst>
          </p:cNvPr>
          <p:cNvSpPr>
            <a:spLocks noGrp="1"/>
          </p:cNvSpPr>
          <p:nvPr>
            <p:ph type="title"/>
          </p:nvPr>
        </p:nvSpPr>
        <p:spPr>
          <a:xfrm>
            <a:off x="628650" y="451381"/>
            <a:ext cx="7884414" cy="4066540"/>
          </a:xfrm>
        </p:spPr>
        <p:txBody>
          <a:bodyPr vert="horz" lIns="91440" tIns="45720" rIns="91440" bIns="45720" rtlCol="0" anchor="b">
            <a:normAutofit/>
          </a:bodyPr>
          <a:lstStyle/>
          <a:p>
            <a:pPr algn="l">
              <a:lnSpc>
                <a:spcPct val="90000"/>
              </a:lnSpc>
            </a:pPr>
            <a:r>
              <a:rPr lang="en-US" sz="5700" kern="1200" dirty="0">
                <a:solidFill>
                  <a:schemeClr val="accent3">
                    <a:lumMod val="50000"/>
                  </a:schemeClr>
                </a:solidFill>
                <a:latin typeface="+mj-lt"/>
                <a:ea typeface="+mj-ea"/>
                <a:cs typeface="+mj-cs"/>
              </a:rPr>
              <a:t>Ongoing Problems</a:t>
            </a:r>
          </a:p>
        </p:txBody>
      </p:sp>
      <p:sp>
        <p:nvSpPr>
          <p:cNvPr id="3" name="Content Placeholder 2">
            <a:extLst>
              <a:ext uri="{FF2B5EF4-FFF2-40B4-BE49-F238E27FC236}">
                <a16:creationId xmlns:a16="http://schemas.microsoft.com/office/drawing/2014/main" id="{2B6E8942-17B0-3402-0A68-B707D6A9A49C}"/>
              </a:ext>
            </a:extLst>
          </p:cNvPr>
          <p:cNvSpPr>
            <a:spLocks noGrp="1"/>
          </p:cNvSpPr>
          <p:nvPr>
            <p:ph idx="1"/>
          </p:nvPr>
        </p:nvSpPr>
        <p:spPr>
          <a:xfrm>
            <a:off x="628649" y="4983276"/>
            <a:ext cx="7884414" cy="1126680"/>
          </a:xfrm>
        </p:spPr>
        <p:txBody>
          <a:bodyPr vert="horz" lIns="91440" tIns="45720" rIns="91440" bIns="45720" rtlCol="0">
            <a:normAutofit/>
          </a:bodyPr>
          <a:lstStyle/>
          <a:p>
            <a:pPr marL="0" indent="0">
              <a:lnSpc>
                <a:spcPct val="90000"/>
              </a:lnSpc>
              <a:spcBef>
                <a:spcPts val="1000"/>
              </a:spcBef>
              <a:buNone/>
            </a:pPr>
            <a:r>
              <a:rPr lang="en-US" sz="2400" kern="1200">
                <a:solidFill>
                  <a:schemeClr val="tx1"/>
                </a:solidFill>
                <a:latin typeface="+mn-lt"/>
                <a:ea typeface="+mn-ea"/>
                <a:cs typeface="+mn-cs"/>
              </a:rPr>
              <a:t>Introducing the Typical Day Script</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4718595"/>
            <a:ext cx="4057650" cy="18288"/>
          </a:xfrm>
          <a:custGeom>
            <a:avLst/>
            <a:gdLst>
              <a:gd name="csX0" fmla="*/ 0 w 4057650"/>
              <a:gd name="csY0" fmla="*/ 0 h 18288"/>
              <a:gd name="csX1" fmla="*/ 757428 w 4057650"/>
              <a:gd name="csY1" fmla="*/ 0 h 18288"/>
              <a:gd name="csX2" fmla="*/ 1474279 w 4057650"/>
              <a:gd name="csY2" fmla="*/ 0 h 18288"/>
              <a:gd name="csX3" fmla="*/ 2191131 w 4057650"/>
              <a:gd name="csY3" fmla="*/ 0 h 18288"/>
              <a:gd name="csX4" fmla="*/ 2745676 w 4057650"/>
              <a:gd name="csY4" fmla="*/ 0 h 18288"/>
              <a:gd name="csX5" fmla="*/ 3340798 w 4057650"/>
              <a:gd name="csY5" fmla="*/ 0 h 18288"/>
              <a:gd name="csX6" fmla="*/ 4057650 w 4057650"/>
              <a:gd name="csY6" fmla="*/ 0 h 18288"/>
              <a:gd name="csX7" fmla="*/ 4057650 w 4057650"/>
              <a:gd name="csY7" fmla="*/ 18288 h 18288"/>
              <a:gd name="csX8" fmla="*/ 3381375 w 4057650"/>
              <a:gd name="csY8" fmla="*/ 18288 h 18288"/>
              <a:gd name="csX9" fmla="*/ 2826830 w 4057650"/>
              <a:gd name="csY9" fmla="*/ 18288 h 18288"/>
              <a:gd name="csX10" fmla="*/ 2272284 w 4057650"/>
              <a:gd name="csY10" fmla="*/ 18288 h 18288"/>
              <a:gd name="csX11" fmla="*/ 1555432 w 4057650"/>
              <a:gd name="csY11" fmla="*/ 18288 h 18288"/>
              <a:gd name="csX12" fmla="*/ 960310 w 4057650"/>
              <a:gd name="csY12" fmla="*/ 18288 h 18288"/>
              <a:gd name="csX13" fmla="*/ 0 w 4057650"/>
              <a:gd name="csY13" fmla="*/ 18288 h 18288"/>
              <a:gd name="csX14" fmla="*/ 0 w 4057650"/>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057650" h="18288" fill="none" extrusionOk="0">
                <a:moveTo>
                  <a:pt x="0" y="0"/>
                </a:moveTo>
                <a:cubicBezTo>
                  <a:pt x="371182" y="3227"/>
                  <a:pt x="494372" y="9222"/>
                  <a:pt x="757428" y="0"/>
                </a:cubicBezTo>
                <a:cubicBezTo>
                  <a:pt x="1020484" y="-9222"/>
                  <a:pt x="1116719" y="-4357"/>
                  <a:pt x="1474279" y="0"/>
                </a:cubicBezTo>
                <a:cubicBezTo>
                  <a:pt x="1831839" y="4357"/>
                  <a:pt x="1920973" y="-11809"/>
                  <a:pt x="2191131" y="0"/>
                </a:cubicBezTo>
                <a:cubicBezTo>
                  <a:pt x="2461289" y="11809"/>
                  <a:pt x="2589480" y="-22604"/>
                  <a:pt x="2745676" y="0"/>
                </a:cubicBezTo>
                <a:cubicBezTo>
                  <a:pt x="2901872" y="22604"/>
                  <a:pt x="3136452" y="-12306"/>
                  <a:pt x="3340798" y="0"/>
                </a:cubicBezTo>
                <a:cubicBezTo>
                  <a:pt x="3545144" y="12306"/>
                  <a:pt x="3766934" y="-21556"/>
                  <a:pt x="4057650" y="0"/>
                </a:cubicBezTo>
                <a:cubicBezTo>
                  <a:pt x="4057150" y="8855"/>
                  <a:pt x="4057759" y="14521"/>
                  <a:pt x="4057650" y="18288"/>
                </a:cubicBezTo>
                <a:cubicBezTo>
                  <a:pt x="3743404" y="40125"/>
                  <a:pt x="3625516" y="-14923"/>
                  <a:pt x="3381375" y="18288"/>
                </a:cubicBezTo>
                <a:cubicBezTo>
                  <a:pt x="3137235" y="51499"/>
                  <a:pt x="2946571" y="1"/>
                  <a:pt x="2826830" y="18288"/>
                </a:cubicBezTo>
                <a:cubicBezTo>
                  <a:pt x="2707090" y="36575"/>
                  <a:pt x="2402756" y="1432"/>
                  <a:pt x="2272284" y="18288"/>
                </a:cubicBezTo>
                <a:cubicBezTo>
                  <a:pt x="2141812" y="35144"/>
                  <a:pt x="1895935" y="18199"/>
                  <a:pt x="1555432" y="18288"/>
                </a:cubicBezTo>
                <a:cubicBezTo>
                  <a:pt x="1214929" y="18377"/>
                  <a:pt x="1103072" y="14503"/>
                  <a:pt x="960310" y="18288"/>
                </a:cubicBezTo>
                <a:cubicBezTo>
                  <a:pt x="817548" y="22073"/>
                  <a:pt x="402272" y="-29359"/>
                  <a:pt x="0" y="18288"/>
                </a:cubicBezTo>
                <a:cubicBezTo>
                  <a:pt x="683" y="12014"/>
                  <a:pt x="724" y="5908"/>
                  <a:pt x="0" y="0"/>
                </a:cubicBezTo>
                <a:close/>
              </a:path>
              <a:path w="4057650" h="18288" stroke="0" extrusionOk="0">
                <a:moveTo>
                  <a:pt x="0" y="0"/>
                </a:moveTo>
                <a:cubicBezTo>
                  <a:pt x="248348" y="13145"/>
                  <a:pt x="486117" y="25042"/>
                  <a:pt x="635698" y="0"/>
                </a:cubicBezTo>
                <a:cubicBezTo>
                  <a:pt x="785279" y="-25042"/>
                  <a:pt x="917762" y="-5537"/>
                  <a:pt x="1190244" y="0"/>
                </a:cubicBezTo>
                <a:cubicBezTo>
                  <a:pt x="1462726" y="5537"/>
                  <a:pt x="1667120" y="-21232"/>
                  <a:pt x="1947672" y="0"/>
                </a:cubicBezTo>
                <a:cubicBezTo>
                  <a:pt x="2228224" y="21232"/>
                  <a:pt x="2280631" y="-21698"/>
                  <a:pt x="2583370" y="0"/>
                </a:cubicBezTo>
                <a:cubicBezTo>
                  <a:pt x="2886109" y="21698"/>
                  <a:pt x="3022941" y="19647"/>
                  <a:pt x="3219069" y="0"/>
                </a:cubicBezTo>
                <a:cubicBezTo>
                  <a:pt x="3415197" y="-19647"/>
                  <a:pt x="3747500" y="26991"/>
                  <a:pt x="4057650" y="0"/>
                </a:cubicBezTo>
                <a:cubicBezTo>
                  <a:pt x="4056752" y="7180"/>
                  <a:pt x="4057819" y="13790"/>
                  <a:pt x="4057650" y="18288"/>
                </a:cubicBezTo>
                <a:cubicBezTo>
                  <a:pt x="3865148" y="-3313"/>
                  <a:pt x="3702543" y="49468"/>
                  <a:pt x="3381375" y="18288"/>
                </a:cubicBezTo>
                <a:cubicBezTo>
                  <a:pt x="3060208" y="-12892"/>
                  <a:pt x="2956571" y="-8678"/>
                  <a:pt x="2826830" y="18288"/>
                </a:cubicBezTo>
                <a:cubicBezTo>
                  <a:pt x="2697089" y="45254"/>
                  <a:pt x="2411031" y="43154"/>
                  <a:pt x="2150555" y="18288"/>
                </a:cubicBezTo>
                <a:cubicBezTo>
                  <a:pt x="1890080" y="-6578"/>
                  <a:pt x="1741827" y="-615"/>
                  <a:pt x="1474280" y="18288"/>
                </a:cubicBezTo>
                <a:cubicBezTo>
                  <a:pt x="1206734" y="37191"/>
                  <a:pt x="998203" y="33335"/>
                  <a:pt x="838581" y="18288"/>
                </a:cubicBezTo>
                <a:cubicBezTo>
                  <a:pt x="678959" y="3241"/>
                  <a:pt x="187101" y="-13212"/>
                  <a:pt x="0" y="18288"/>
                </a:cubicBezTo>
                <a:cubicBezTo>
                  <a:pt x="571" y="10093"/>
                  <a:pt x="-125" y="840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8843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9FB99-8676-C148-2706-0F39485AF0AD}"/>
              </a:ext>
            </a:extLst>
          </p:cNvPr>
          <p:cNvSpPr>
            <a:spLocks noGrp="1"/>
          </p:cNvSpPr>
          <p:nvPr>
            <p:ph type="title"/>
          </p:nvPr>
        </p:nvSpPr>
        <p:spPr/>
        <p:txBody>
          <a:bodyPr>
            <a:noAutofit/>
          </a:bodyPr>
          <a:lstStyle/>
          <a:p>
            <a:r>
              <a:rPr lang="en-US" sz="3600" dirty="0"/>
              <a:t>Past Trauma Is Often One and Done, But Ongoing Problems May Take Longer</a:t>
            </a:r>
          </a:p>
        </p:txBody>
      </p:sp>
      <p:sp>
        <p:nvSpPr>
          <p:cNvPr id="3" name="Content Placeholder 2">
            <a:extLst>
              <a:ext uri="{FF2B5EF4-FFF2-40B4-BE49-F238E27FC236}">
                <a16:creationId xmlns:a16="http://schemas.microsoft.com/office/drawing/2014/main" id="{28CBCFC9-5DFF-96E3-8A37-8532C8781504}"/>
              </a:ext>
            </a:extLst>
          </p:cNvPr>
          <p:cNvSpPr>
            <a:spLocks noGrp="1"/>
          </p:cNvSpPr>
          <p:nvPr>
            <p:ph idx="1"/>
          </p:nvPr>
        </p:nvSpPr>
        <p:spPr>
          <a:xfrm>
            <a:off x="457200" y="1752600"/>
            <a:ext cx="8229600" cy="4525963"/>
          </a:xfrm>
        </p:spPr>
        <p:txBody>
          <a:bodyPr>
            <a:normAutofit fontScale="85000" lnSpcReduction="20000"/>
          </a:bodyPr>
          <a:lstStyle/>
          <a:p>
            <a:pPr marL="0" indent="0" algn="just">
              <a:buNone/>
            </a:pPr>
            <a:r>
              <a:rPr lang="en-US" dirty="0"/>
              <a:t>I find past traumas can often be completed in one ART session with the Basic Script. Clients do not want the past images or their accompanying triggers, which is helpful for motivation. Even an entire childhood can be done in one session with snippets of the worst parts comprising a client’s scene. The brain often doesn’t need more than snippets.</a:t>
            </a:r>
          </a:p>
          <a:p>
            <a:pPr marL="0" indent="0" algn="just">
              <a:buNone/>
            </a:pPr>
            <a:endParaRPr lang="en-US" dirty="0"/>
          </a:p>
          <a:p>
            <a:pPr marL="0" indent="0" algn="just">
              <a:buNone/>
            </a:pPr>
            <a:r>
              <a:rPr lang="en-US" dirty="0"/>
              <a:t>Ongoing issues are different because the motivation to change may be interfered with by a secondary gain. We need a different kind of script to deal with such ongoing issues.</a:t>
            </a:r>
          </a:p>
        </p:txBody>
      </p:sp>
    </p:spTree>
    <p:extLst>
      <p:ext uri="{BB962C8B-B14F-4D97-AF65-F5344CB8AC3E}">
        <p14:creationId xmlns:p14="http://schemas.microsoft.com/office/powerpoint/2010/main" val="2414353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A184D6-AF31-78C1-150B-156B6AB4ACA9}"/>
              </a:ext>
            </a:extLst>
          </p:cNvPr>
          <p:cNvSpPr>
            <a:spLocks noGrp="1"/>
          </p:cNvSpPr>
          <p:nvPr>
            <p:ph type="title"/>
          </p:nvPr>
        </p:nvSpPr>
        <p:spPr>
          <a:xfrm>
            <a:off x="6482393" y="71585"/>
            <a:ext cx="2318706" cy="1655483"/>
          </a:xfrm>
        </p:spPr>
        <p:txBody>
          <a:bodyPr anchor="b">
            <a:normAutofit/>
          </a:bodyPr>
          <a:lstStyle/>
          <a:p>
            <a:pPr>
              <a:lnSpc>
                <a:spcPct val="90000"/>
              </a:lnSpc>
            </a:pPr>
            <a:r>
              <a:rPr lang="en-US" sz="1900" dirty="0"/>
              <a:t>Introducing </a:t>
            </a:r>
            <a:br>
              <a:rPr lang="en-US" sz="1900" dirty="0"/>
            </a:br>
            <a:r>
              <a:rPr lang="en-US" sz="1900" i="1" dirty="0"/>
              <a:t>The Typical Day </a:t>
            </a:r>
            <a:r>
              <a:rPr lang="en-US" sz="1900" dirty="0"/>
              <a:t>Script</a:t>
            </a:r>
            <a:r>
              <a:rPr lang="en-US" sz="1900" i="1" dirty="0"/>
              <a:t> </a:t>
            </a:r>
            <a:br>
              <a:rPr lang="en-US" sz="1900" i="1" dirty="0"/>
            </a:br>
            <a:r>
              <a:rPr lang="en-US" sz="1900" dirty="0"/>
              <a:t>with</a:t>
            </a:r>
            <a:r>
              <a:rPr lang="en-US" sz="1900" i="1" dirty="0"/>
              <a:t> </a:t>
            </a:r>
            <a:r>
              <a:rPr lang="en-US" sz="1900" dirty="0"/>
              <a:t>(or without)</a:t>
            </a:r>
            <a:r>
              <a:rPr lang="en-US" sz="1900" i="1" dirty="0"/>
              <a:t> </a:t>
            </a:r>
            <a:br>
              <a:rPr lang="en-US" sz="1900" i="1" dirty="0"/>
            </a:br>
            <a:r>
              <a:rPr lang="en-US" sz="1900" i="1" dirty="0"/>
              <a:t>The Mischievous Little Liar </a:t>
            </a:r>
            <a:endParaRPr lang="en-US" sz="1900" dirty="0"/>
          </a:p>
        </p:txBody>
      </p:sp>
      <p:pic>
        <p:nvPicPr>
          <p:cNvPr id="1026" name="Picture 2">
            <a:extLst>
              <a:ext uri="{FF2B5EF4-FFF2-40B4-BE49-F238E27FC236}">
                <a16:creationId xmlns:a16="http://schemas.microsoft.com/office/drawing/2014/main" id="{57A3C286-DE8E-1FC4-4722-F39E1B3466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3277" b="-2"/>
          <a:stretch>
            <a:fillRect/>
          </a:stretch>
        </p:blipFill>
        <p:spPr bwMode="auto">
          <a:xfrm>
            <a:off x="17" y="-7942"/>
            <a:ext cx="6086455" cy="640831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70D8B36-D7F1-711D-7122-C6618277D364}"/>
              </a:ext>
            </a:extLst>
          </p:cNvPr>
          <p:cNvSpPr>
            <a:spLocks noGrp="1"/>
          </p:cNvSpPr>
          <p:nvPr>
            <p:ph idx="1"/>
          </p:nvPr>
        </p:nvSpPr>
        <p:spPr>
          <a:xfrm>
            <a:off x="6339293" y="1882106"/>
            <a:ext cx="2579181" cy="4076567"/>
          </a:xfrm>
        </p:spPr>
        <p:txBody>
          <a:bodyPr>
            <a:normAutofit lnSpcReduction="10000"/>
          </a:bodyPr>
          <a:lstStyle/>
          <a:p>
            <a:pPr marL="0" indent="0">
              <a:lnSpc>
                <a:spcPct val="90000"/>
              </a:lnSpc>
              <a:buNone/>
            </a:pPr>
            <a:r>
              <a:rPr lang="en-US" sz="1800" dirty="0"/>
              <a:t>Ongoing problems need a script different from (though similar to) the Basic script. We call it </a:t>
            </a:r>
            <a:r>
              <a:rPr lang="en-US" sz="1800" i="1" dirty="0"/>
              <a:t>The Typical Day </a:t>
            </a:r>
            <a:r>
              <a:rPr lang="en-US" sz="1800" dirty="0"/>
              <a:t>script because the client will see their scene as symptoms during a typical day. </a:t>
            </a:r>
          </a:p>
          <a:p>
            <a:pPr marL="0" indent="0">
              <a:lnSpc>
                <a:spcPct val="90000"/>
              </a:lnSpc>
              <a:buNone/>
            </a:pPr>
            <a:endParaRPr lang="en-US" sz="1800" dirty="0"/>
          </a:p>
          <a:p>
            <a:pPr marL="0" indent="0">
              <a:lnSpc>
                <a:spcPct val="90000"/>
              </a:lnSpc>
              <a:buNone/>
            </a:pPr>
            <a:r>
              <a:rPr lang="en-US" sz="1800" dirty="0"/>
              <a:t>In this script, the client will see their Typical Day as they imagine their symptoms throughout the day, from morning until bedtime. </a:t>
            </a:r>
          </a:p>
          <a:p>
            <a:pPr marL="0" indent="0">
              <a:lnSpc>
                <a:spcPct val="90000"/>
              </a:lnSpc>
              <a:buNone/>
            </a:pPr>
            <a:endParaRPr lang="en-US" sz="1600" dirty="0"/>
          </a:p>
        </p:txBody>
      </p:sp>
      <p:sp>
        <p:nvSpPr>
          <p:cNvPr id="1033" name="Rectangle 103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741"/>
            <a:ext cx="9143997"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8742"/>
            <a:ext cx="6086475"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3170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02DFC8-3373-8DB5-7481-95C39BAA591D}"/>
              </a:ext>
            </a:extLst>
          </p:cNvPr>
          <p:cNvSpPr>
            <a:spLocks noGrp="1"/>
          </p:cNvSpPr>
          <p:nvPr>
            <p:ph type="title"/>
          </p:nvPr>
        </p:nvSpPr>
        <p:spPr>
          <a:xfrm>
            <a:off x="4885341" y="365125"/>
            <a:ext cx="3630007" cy="1807305"/>
          </a:xfrm>
        </p:spPr>
        <p:txBody>
          <a:bodyPr>
            <a:normAutofit/>
          </a:bodyPr>
          <a:lstStyle/>
          <a:p>
            <a:pPr>
              <a:lnSpc>
                <a:spcPct val="90000"/>
              </a:lnSpc>
            </a:pPr>
            <a:r>
              <a:rPr lang="en-US" sz="3400" dirty="0"/>
              <a:t>Ongoing Problems May Take Several More Sessions</a:t>
            </a:r>
          </a:p>
        </p:txBody>
      </p:sp>
      <p:pic>
        <p:nvPicPr>
          <p:cNvPr id="5" name="Picture 4" descr="Colorful paints and brushes">
            <a:extLst>
              <a:ext uri="{FF2B5EF4-FFF2-40B4-BE49-F238E27FC236}">
                <a16:creationId xmlns:a16="http://schemas.microsoft.com/office/drawing/2014/main" id="{59A06D38-90FC-DAE6-8516-53A2E14CF56B}"/>
              </a:ext>
            </a:extLst>
          </p:cNvPr>
          <p:cNvPicPr>
            <a:picLocks noChangeAspect="1"/>
          </p:cNvPicPr>
          <p:nvPr/>
        </p:nvPicPr>
        <p:blipFill>
          <a:blip r:embed="rId2"/>
          <a:srcRect l="34932" r="20417" b="-1"/>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47B1A287-2A9A-99C1-34DD-66E2A4B6360C}"/>
              </a:ext>
            </a:extLst>
          </p:cNvPr>
          <p:cNvSpPr>
            <a:spLocks noGrp="1"/>
          </p:cNvSpPr>
          <p:nvPr>
            <p:ph idx="1"/>
          </p:nvPr>
        </p:nvSpPr>
        <p:spPr>
          <a:xfrm>
            <a:off x="4885341" y="2333297"/>
            <a:ext cx="3630007" cy="3843666"/>
          </a:xfrm>
        </p:spPr>
        <p:txBody>
          <a:bodyPr>
            <a:normAutofit/>
          </a:bodyPr>
          <a:lstStyle/>
          <a:p>
            <a:pPr marL="0" indent="0">
              <a:buNone/>
            </a:pPr>
            <a:r>
              <a:rPr lang="en-US" sz="1700" dirty="0"/>
              <a:t>With secondary gains that support the negative behaviors or negative thinking, an ongoing problem may need more ART sessions. Still, there should be fewer sessions than in cognitive-based therapies.</a:t>
            </a:r>
          </a:p>
          <a:p>
            <a:pPr marL="0" indent="0">
              <a:buNone/>
            </a:pPr>
            <a:endParaRPr lang="en-US" sz="1700" dirty="0"/>
          </a:p>
          <a:p>
            <a:pPr marL="0" indent="0">
              <a:buNone/>
            </a:pPr>
            <a:r>
              <a:rPr lang="en-US" sz="1700" dirty="0"/>
              <a:t>In cases involving cravings or compulsions, I find a timing of two sessions a week for one or two weeks can help lessen or eliminate the cravings or compulsions. Cravings are sensations that can be moved.</a:t>
            </a:r>
          </a:p>
        </p:txBody>
      </p:sp>
    </p:spTree>
    <p:extLst>
      <p:ext uri="{BB962C8B-B14F-4D97-AF65-F5344CB8AC3E}">
        <p14:creationId xmlns:p14="http://schemas.microsoft.com/office/powerpoint/2010/main" val="10156910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8F35-82F4-0C4E-22AC-FDF06EBA4E64}"/>
              </a:ext>
            </a:extLst>
          </p:cNvPr>
          <p:cNvSpPr>
            <a:spLocks noGrp="1"/>
          </p:cNvSpPr>
          <p:nvPr>
            <p:ph type="title"/>
          </p:nvPr>
        </p:nvSpPr>
        <p:spPr>
          <a:xfrm>
            <a:off x="4813299" y="228600"/>
            <a:ext cx="3968748" cy="1628775"/>
          </a:xfrm>
        </p:spPr>
        <p:txBody>
          <a:bodyPr anchor="b">
            <a:noAutofit/>
          </a:bodyPr>
          <a:lstStyle/>
          <a:p>
            <a:pPr>
              <a:lnSpc>
                <a:spcPct val="90000"/>
              </a:lnSpc>
            </a:pPr>
            <a:r>
              <a:rPr lang="en-US" sz="2400" dirty="0"/>
              <a:t>The Typical Day Script Is Very Similar to </a:t>
            </a:r>
            <a:br>
              <a:rPr lang="en-US" sz="2400" dirty="0"/>
            </a:br>
            <a:r>
              <a:rPr lang="en-US" sz="2400" dirty="0"/>
              <a:t>the Basic Script but Tailored to Ongoing Problems.</a:t>
            </a:r>
          </a:p>
        </p:txBody>
      </p:sp>
      <p:pic>
        <p:nvPicPr>
          <p:cNvPr id="7" name="Picture 4" descr="Arrows pointing towards light">
            <a:extLst>
              <a:ext uri="{FF2B5EF4-FFF2-40B4-BE49-F238E27FC236}">
                <a16:creationId xmlns:a16="http://schemas.microsoft.com/office/drawing/2014/main" id="{E8027C30-3D90-6681-E486-6415106CA6F4}"/>
              </a:ext>
            </a:extLst>
          </p:cNvPr>
          <p:cNvPicPr>
            <a:picLocks noChangeAspect="1"/>
          </p:cNvPicPr>
          <p:nvPr/>
        </p:nvPicPr>
        <p:blipFill rotWithShape="1">
          <a:blip r:embed="rId2"/>
          <a:srcRect l="7881" r="47607" b="-2"/>
          <a:stretch/>
        </p:blipFill>
        <p:spPr>
          <a:xfrm>
            <a:off x="1" y="1587"/>
            <a:ext cx="4571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8A560312-5F95-85CF-8A02-BFF8F7A979DC}"/>
              </a:ext>
            </a:extLst>
          </p:cNvPr>
          <p:cNvSpPr>
            <a:spLocks noGrp="1"/>
          </p:cNvSpPr>
          <p:nvPr>
            <p:ph idx="1"/>
          </p:nvPr>
        </p:nvSpPr>
        <p:spPr>
          <a:xfrm>
            <a:off x="4813300" y="2133600"/>
            <a:ext cx="3968747" cy="4343400"/>
          </a:xfrm>
        </p:spPr>
        <p:txBody>
          <a:bodyPr>
            <a:normAutofit/>
          </a:bodyPr>
          <a:lstStyle/>
          <a:p>
            <a:pPr marL="0" indent="0" algn="just">
              <a:buNone/>
            </a:pPr>
            <a:r>
              <a:rPr lang="en-US" sz="2000" dirty="0"/>
              <a:t>With ongoing problems and a secondary gain (a reason to hold onto a problem), the client may have a more difficult time with changing behavior and moving forward than a client getting rid of triggering images from past trauma.</a:t>
            </a:r>
          </a:p>
          <a:p>
            <a:pPr marL="0" indent="0" algn="just">
              <a:buNone/>
            </a:pPr>
            <a:endParaRPr lang="en-US" sz="2000" dirty="0"/>
          </a:p>
          <a:p>
            <a:pPr marL="0" indent="0" algn="just">
              <a:buNone/>
            </a:pPr>
            <a:r>
              <a:rPr lang="en-US" sz="2000" dirty="0"/>
              <a:t>Therefore, we need to combat the secondary gain by having the client choose a metaphor for the mischievous internal voice that says, don’t change.</a:t>
            </a:r>
          </a:p>
        </p:txBody>
      </p:sp>
    </p:spTree>
    <p:extLst>
      <p:ext uri="{BB962C8B-B14F-4D97-AF65-F5344CB8AC3E}">
        <p14:creationId xmlns:p14="http://schemas.microsoft.com/office/powerpoint/2010/main" val="1873612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BED20CD-92DF-CA0D-5E5F-6EF1F9E6ECFA}"/>
              </a:ext>
            </a:extLst>
          </p:cNvPr>
          <p:cNvPicPr>
            <a:picLocks noChangeAspect="1" noChangeArrowheads="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940" r="14940"/>
          <a:stretch/>
        </p:blipFill>
        <p:spPr bwMode="auto">
          <a:xfrm>
            <a:off x="3514890" y="767448"/>
            <a:ext cx="5629110" cy="53231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F29511-B89A-0627-384C-0D7198F3B7D4}"/>
              </a:ext>
            </a:extLst>
          </p:cNvPr>
          <p:cNvSpPr>
            <a:spLocks noGrp="1"/>
          </p:cNvSpPr>
          <p:nvPr>
            <p:ph type="title"/>
          </p:nvPr>
        </p:nvSpPr>
        <p:spPr>
          <a:xfrm>
            <a:off x="458443" y="380891"/>
            <a:ext cx="2866641" cy="1235075"/>
          </a:xfrm>
        </p:spPr>
        <p:txBody>
          <a:bodyPr>
            <a:normAutofit/>
          </a:bodyPr>
          <a:lstStyle/>
          <a:p>
            <a:r>
              <a:rPr lang="en-US" sz="3500" dirty="0"/>
              <a:t>Externalization</a:t>
            </a:r>
          </a:p>
        </p:txBody>
      </p:sp>
      <p:sp>
        <p:nvSpPr>
          <p:cNvPr id="3" name="Content Placeholder 2">
            <a:extLst>
              <a:ext uri="{FF2B5EF4-FFF2-40B4-BE49-F238E27FC236}">
                <a16:creationId xmlns:a16="http://schemas.microsoft.com/office/drawing/2014/main" id="{5B8683C3-8A47-FA66-847B-9CD3DABC2AD5}"/>
              </a:ext>
            </a:extLst>
          </p:cNvPr>
          <p:cNvSpPr>
            <a:spLocks noGrp="1"/>
          </p:cNvSpPr>
          <p:nvPr>
            <p:ph idx="1"/>
          </p:nvPr>
        </p:nvSpPr>
        <p:spPr>
          <a:xfrm>
            <a:off x="401724" y="1548882"/>
            <a:ext cx="2980081" cy="4271963"/>
          </a:xfrm>
        </p:spPr>
        <p:txBody>
          <a:bodyPr>
            <a:normAutofit lnSpcReduction="10000"/>
          </a:bodyPr>
          <a:lstStyle/>
          <a:p>
            <a:pPr marL="0" indent="0">
              <a:buNone/>
            </a:pPr>
            <a:r>
              <a:rPr lang="en-US" sz="2400" dirty="0"/>
              <a:t>The Mischievous Little Liar voice throws the client off their game by telling them to do negative behaviors or not do positive behaviors. We externalize the problem, giving them a voice to battle against the Little Liar to stay on track.</a:t>
            </a:r>
          </a:p>
          <a:p>
            <a:endParaRPr lang="en-US" sz="1700" dirty="0"/>
          </a:p>
        </p:txBody>
      </p:sp>
    </p:spTree>
    <p:extLst>
      <p:ext uri="{BB962C8B-B14F-4D97-AF65-F5344CB8AC3E}">
        <p14:creationId xmlns:p14="http://schemas.microsoft.com/office/powerpoint/2010/main" val="7979386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27D38-9C09-67FF-7601-9CF6E5D32878}"/>
              </a:ext>
            </a:extLst>
          </p:cNvPr>
          <p:cNvSpPr>
            <a:spLocks noGrp="1"/>
          </p:cNvSpPr>
          <p:nvPr>
            <p:ph type="title"/>
          </p:nvPr>
        </p:nvSpPr>
        <p:spPr>
          <a:xfrm>
            <a:off x="480060" y="325369"/>
            <a:ext cx="3276451" cy="3491257"/>
          </a:xfrm>
        </p:spPr>
        <p:txBody>
          <a:bodyPr anchor="b">
            <a:normAutofit fontScale="90000"/>
          </a:bodyPr>
          <a:lstStyle/>
          <a:p>
            <a:pPr>
              <a:lnSpc>
                <a:spcPct val="90000"/>
              </a:lnSpc>
            </a:pPr>
            <a:r>
              <a:rPr lang="en-US" sz="4000" dirty="0"/>
              <a:t>The Mischievous Little Liar – </a:t>
            </a:r>
            <a:br>
              <a:rPr lang="en-US" sz="4000" dirty="0"/>
            </a:br>
            <a:r>
              <a:rPr lang="en-US" sz="4000" dirty="0"/>
              <a:t>How ART Deals with Ongoing Problems</a:t>
            </a:r>
            <a:br>
              <a:rPr lang="en-US" sz="4000" dirty="0"/>
            </a:br>
            <a:endParaRPr lang="en-US" sz="4000" dirty="0"/>
          </a:p>
        </p:txBody>
      </p:sp>
      <p:sp>
        <p:nvSpPr>
          <p:cNvPr id="3" name="Content Placeholder 2">
            <a:extLst>
              <a:ext uri="{FF2B5EF4-FFF2-40B4-BE49-F238E27FC236}">
                <a16:creationId xmlns:a16="http://schemas.microsoft.com/office/drawing/2014/main" id="{53922C4F-3A6A-0BD9-9EDB-F3F8C82420D0}"/>
              </a:ext>
            </a:extLst>
          </p:cNvPr>
          <p:cNvSpPr>
            <a:spLocks noGrp="1"/>
          </p:cNvSpPr>
          <p:nvPr>
            <p:ph idx="1"/>
          </p:nvPr>
        </p:nvSpPr>
        <p:spPr>
          <a:xfrm>
            <a:off x="480060" y="2872899"/>
            <a:ext cx="3182691" cy="3320668"/>
          </a:xfrm>
        </p:spPr>
        <p:txBody>
          <a:bodyPr>
            <a:normAutofit/>
          </a:bodyPr>
          <a:lstStyle/>
          <a:p>
            <a:pPr marL="0" indent="0">
              <a:buNone/>
            </a:pPr>
            <a:endParaRPr lang="en-US" sz="1900" dirty="0"/>
          </a:p>
          <a:p>
            <a:pPr marL="0" indent="0">
              <a:buNone/>
            </a:pPr>
            <a:endParaRPr lang="en-US" sz="1900" dirty="0"/>
          </a:p>
          <a:p>
            <a:pPr marL="0" indent="0">
              <a:buNone/>
            </a:pPr>
            <a:endParaRPr lang="en-US" sz="1900" dirty="0"/>
          </a:p>
          <a:p>
            <a:pPr marL="0" indent="0">
              <a:buNone/>
            </a:pPr>
            <a:r>
              <a:rPr lang="en-US" sz="1900" dirty="0"/>
              <a:t> </a:t>
            </a:r>
          </a:p>
        </p:txBody>
      </p:sp>
      <p:pic>
        <p:nvPicPr>
          <p:cNvPr id="6" name="Picture 5">
            <a:extLst>
              <a:ext uri="{FF2B5EF4-FFF2-40B4-BE49-F238E27FC236}">
                <a16:creationId xmlns:a16="http://schemas.microsoft.com/office/drawing/2014/main" id="{F86250EA-4218-7896-24DF-0DBAD0F3FEC7}"/>
              </a:ext>
            </a:extLst>
          </p:cNvPr>
          <p:cNvPicPr>
            <a:picLocks noChangeAspect="1"/>
          </p:cNvPicPr>
          <p:nvPr/>
        </p:nvPicPr>
        <p:blipFill rotWithShape="1">
          <a:blip r:embed="rId2">
            <a:extLst>
              <a:ext uri="{28A0092B-C50C-407E-A947-70E740481C1C}">
                <a14:useLocalDpi xmlns:a14="http://schemas.microsoft.com/office/drawing/2010/main" val="0"/>
              </a:ext>
            </a:extLst>
          </a:blip>
          <a:srcRect t="10983" r="-2" b="284"/>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09822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D4752-3507-E340-A512-9520830CCAF2}"/>
              </a:ext>
            </a:extLst>
          </p:cNvPr>
          <p:cNvSpPr>
            <a:spLocks noGrp="1"/>
          </p:cNvSpPr>
          <p:nvPr>
            <p:ph type="title"/>
          </p:nvPr>
        </p:nvSpPr>
        <p:spPr>
          <a:xfrm>
            <a:off x="446314" y="586365"/>
            <a:ext cx="4850892" cy="1325563"/>
          </a:xfrm>
        </p:spPr>
        <p:txBody>
          <a:bodyPr>
            <a:normAutofit fontScale="90000"/>
          </a:bodyPr>
          <a:lstStyle/>
          <a:p>
            <a:r>
              <a:rPr lang="en-US" dirty="0"/>
              <a:t>The Mischievous Little Liar Script</a:t>
            </a:r>
          </a:p>
        </p:txBody>
      </p:sp>
      <p:pic>
        <p:nvPicPr>
          <p:cNvPr id="4" name="Picture 3" descr="Hand wrestling contest. Vector drawing">
            <a:extLst>
              <a:ext uri="{FF2B5EF4-FFF2-40B4-BE49-F238E27FC236}">
                <a16:creationId xmlns:a16="http://schemas.microsoft.com/office/drawing/2014/main" id="{C5F71005-D79C-56CE-EF8C-9DF5FECD3C4E}"/>
              </a:ext>
            </a:extLst>
          </p:cNvPr>
          <p:cNvPicPr>
            <a:picLocks noChangeAspect="1"/>
          </p:cNvPicPr>
          <p:nvPr/>
        </p:nvPicPr>
        <p:blipFill rotWithShape="1">
          <a:blip r:embed="rId2">
            <a:extLst>
              <a:ext uri="{28A0092B-C50C-407E-A947-70E740481C1C}">
                <a14:useLocalDpi xmlns:a14="http://schemas.microsoft.com/office/drawing/2010/main" val="0"/>
              </a:ext>
            </a:extLst>
          </a:blip>
          <a:srcRect l="18902" r="17525" b="1"/>
          <a:stretch/>
        </p:blipFill>
        <p:spPr bwMode="auto">
          <a:xfrm>
            <a:off x="620050" y="2209800"/>
            <a:ext cx="4677156" cy="3660185"/>
          </a:xfrm>
          <a:prstGeom prst="rect">
            <a:avLst/>
          </a:prstGeom>
          <a:noFill/>
        </p:spPr>
      </p:pic>
      <p:sp>
        <p:nvSpPr>
          <p:cNvPr id="3" name="Content Placeholder 2">
            <a:extLst>
              <a:ext uri="{FF2B5EF4-FFF2-40B4-BE49-F238E27FC236}">
                <a16:creationId xmlns:a16="http://schemas.microsoft.com/office/drawing/2014/main" id="{361A0EFC-77B1-CAD1-C917-C538CEEC0F43}"/>
              </a:ext>
            </a:extLst>
          </p:cNvPr>
          <p:cNvSpPr>
            <a:spLocks noGrp="1"/>
          </p:cNvSpPr>
          <p:nvPr>
            <p:ph idx="1"/>
          </p:nvPr>
        </p:nvSpPr>
        <p:spPr>
          <a:xfrm>
            <a:off x="5638799" y="762000"/>
            <a:ext cx="3217479" cy="5872161"/>
          </a:xfrm>
        </p:spPr>
        <p:txBody>
          <a:bodyPr anchor="ctr">
            <a:noAutofit/>
          </a:bodyPr>
          <a:lstStyle/>
          <a:p>
            <a:pPr marL="0" indent="0">
              <a:buNone/>
            </a:pPr>
            <a:r>
              <a:rPr lang="en-US" sz="2400" dirty="0"/>
              <a:t>The client chooses a imaginary character for their Mischievous  Little Liar</a:t>
            </a:r>
            <a:r>
              <a:rPr lang="en-US" sz="2400" i="1" dirty="0"/>
              <a:t> </a:t>
            </a:r>
            <a:r>
              <a:rPr lang="en-US" sz="2400" dirty="0"/>
              <a:t>voice and their support-self voice.</a:t>
            </a:r>
          </a:p>
          <a:p>
            <a:pPr marL="0" indent="0">
              <a:buNone/>
            </a:pPr>
            <a:r>
              <a:rPr lang="en-US" sz="2400" dirty="0"/>
              <a:t>The client can then fight their negative voice with their support self’s help.</a:t>
            </a:r>
          </a:p>
          <a:p>
            <a:pPr marL="0" indent="0">
              <a:buNone/>
            </a:pPr>
            <a:r>
              <a:rPr lang="en-US" sz="2400" dirty="0"/>
              <a:t>This script is especially good for addiction, but also good for anytime a client is battling a problem.</a:t>
            </a:r>
          </a:p>
        </p:txBody>
      </p:sp>
    </p:spTree>
    <p:extLst>
      <p:ext uri="{BB962C8B-B14F-4D97-AF65-F5344CB8AC3E}">
        <p14:creationId xmlns:p14="http://schemas.microsoft.com/office/powerpoint/2010/main" val="23906653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A32FC1-701C-5B0E-5851-16204D3E300D}"/>
              </a:ext>
            </a:extLst>
          </p:cNvPr>
          <p:cNvSpPr>
            <a:spLocks noGrp="1"/>
          </p:cNvSpPr>
          <p:nvPr>
            <p:ph type="title"/>
          </p:nvPr>
        </p:nvSpPr>
        <p:spPr>
          <a:xfrm>
            <a:off x="381000" y="457200"/>
            <a:ext cx="5410200" cy="1762123"/>
          </a:xfrm>
        </p:spPr>
        <p:txBody>
          <a:bodyPr>
            <a:normAutofit/>
          </a:bodyPr>
          <a:lstStyle/>
          <a:p>
            <a:r>
              <a:rPr lang="en-US" sz="3500" dirty="0"/>
              <a:t>The Mischievous Little Liar – A Mischievous Voice, </a:t>
            </a:r>
            <a:br>
              <a:rPr lang="en-US" sz="3500" dirty="0"/>
            </a:br>
            <a:r>
              <a:rPr lang="en-US" sz="3500" dirty="0"/>
              <a:t>an Ominous Look</a:t>
            </a:r>
          </a:p>
        </p:txBody>
      </p:sp>
      <p:sp>
        <p:nvSpPr>
          <p:cNvPr id="5" name="Content Placeholder 4">
            <a:extLst>
              <a:ext uri="{FF2B5EF4-FFF2-40B4-BE49-F238E27FC236}">
                <a16:creationId xmlns:a16="http://schemas.microsoft.com/office/drawing/2014/main" id="{BC990E93-C584-6A1A-9FC8-80AE3BDCE86D}"/>
              </a:ext>
            </a:extLst>
          </p:cNvPr>
          <p:cNvSpPr>
            <a:spLocks noGrp="1"/>
          </p:cNvSpPr>
          <p:nvPr>
            <p:ph idx="1"/>
          </p:nvPr>
        </p:nvSpPr>
        <p:spPr>
          <a:xfrm>
            <a:off x="627510" y="2405067"/>
            <a:ext cx="4401690" cy="3729034"/>
          </a:xfrm>
        </p:spPr>
        <p:txBody>
          <a:bodyPr>
            <a:normAutofit/>
          </a:bodyPr>
          <a:lstStyle/>
          <a:p>
            <a:pPr marL="0" indent="0" algn="just">
              <a:buNone/>
            </a:pPr>
            <a:r>
              <a:rPr lang="en-US" sz="2400" dirty="0"/>
              <a:t>ART trainees use The Mischievous Little Liar script during their practicum. For example, many have used the script to fight against a reluctance to begin or stick with an exercise routine. Their little liar may be saying  something like, “You’re so comfortable – why exercise?”</a:t>
            </a:r>
          </a:p>
        </p:txBody>
      </p:sp>
      <p:pic>
        <p:nvPicPr>
          <p:cNvPr id="1026" name="Picture 2" descr="Angry Emoticon Face. 3d Rendering.">
            <a:extLst>
              <a:ext uri="{FF2B5EF4-FFF2-40B4-BE49-F238E27FC236}">
                <a16:creationId xmlns:a16="http://schemas.microsoft.com/office/drawing/2014/main" id="{B8683DFF-A71E-8075-4249-3D8F0BA4D0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88" r="27984" b="1"/>
          <a:stretch/>
        </p:blipFill>
        <p:spPr bwMode="auto">
          <a:xfrm>
            <a:off x="6063290" y="914400"/>
            <a:ext cx="2579493" cy="472440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8835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975B9-EA04-C1C8-94C0-3D528D1C2956}"/>
              </a:ext>
            </a:extLst>
          </p:cNvPr>
          <p:cNvSpPr>
            <a:spLocks noGrp="1"/>
          </p:cNvSpPr>
          <p:nvPr>
            <p:ph type="title"/>
          </p:nvPr>
        </p:nvSpPr>
        <p:spPr>
          <a:xfrm>
            <a:off x="228600" y="478155"/>
            <a:ext cx="4607717" cy="2626996"/>
          </a:xfrm>
        </p:spPr>
        <p:txBody>
          <a:bodyPr anchor="t">
            <a:normAutofit/>
          </a:bodyPr>
          <a:lstStyle/>
          <a:p>
            <a:r>
              <a:rPr lang="en-US" sz="3200" dirty="0"/>
              <a:t>Examples of battles with the Mischievous Little Liar:</a:t>
            </a:r>
            <a:br>
              <a:rPr lang="en-US" sz="3200" dirty="0"/>
            </a:br>
            <a:r>
              <a:rPr lang="en-US" sz="3200" dirty="0"/>
              <a:t>A Client’s Mind Hears…</a:t>
            </a:r>
          </a:p>
        </p:txBody>
      </p:sp>
      <p:pic>
        <p:nvPicPr>
          <p:cNvPr id="1026" name="Picture 2" descr="Woman Talking On The Phone Close Up">
            <a:extLst>
              <a:ext uri="{FF2B5EF4-FFF2-40B4-BE49-F238E27FC236}">
                <a16:creationId xmlns:a16="http://schemas.microsoft.com/office/drawing/2014/main" id="{CB3E873F-18DB-676A-8441-08653654A9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21" r="21044"/>
          <a:stretch/>
        </p:blipFill>
        <p:spPr bwMode="auto">
          <a:xfrm>
            <a:off x="20" y="3105151"/>
            <a:ext cx="4836298"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B46566E-992D-551A-A239-4155A3BA228A}"/>
              </a:ext>
            </a:extLst>
          </p:cNvPr>
          <p:cNvSpPr>
            <a:spLocks noGrp="1"/>
          </p:cNvSpPr>
          <p:nvPr>
            <p:ph idx="1"/>
          </p:nvPr>
        </p:nvSpPr>
        <p:spPr>
          <a:xfrm>
            <a:off x="5097752" y="304800"/>
            <a:ext cx="3817647" cy="6477000"/>
          </a:xfrm>
        </p:spPr>
        <p:txBody>
          <a:bodyPr anchor="t">
            <a:noAutofit/>
          </a:bodyPr>
          <a:lstStyle/>
          <a:p>
            <a:pPr marL="0" indent="0" algn="just">
              <a:buNone/>
            </a:pPr>
            <a:r>
              <a:rPr lang="en-US" sz="2400" dirty="0"/>
              <a:t>An alcoholic’s liar: “You can drink. You’ve been good today. One drink won’t hurt.”</a:t>
            </a:r>
          </a:p>
          <a:p>
            <a:pPr marL="0" indent="0" algn="just">
              <a:buNone/>
            </a:pPr>
            <a:endParaRPr lang="en-US" sz="2400" dirty="0"/>
          </a:p>
          <a:p>
            <a:pPr marL="0" indent="0" algn="just">
              <a:buNone/>
            </a:pPr>
            <a:r>
              <a:rPr lang="en-US" sz="2400" dirty="0"/>
              <a:t>OCD: “If you don’t touch the wall 7 times, something bad will happen!”</a:t>
            </a:r>
          </a:p>
          <a:p>
            <a:pPr marL="0" indent="0" algn="just">
              <a:buNone/>
            </a:pPr>
            <a:endParaRPr lang="en-US" sz="2400" dirty="0"/>
          </a:p>
          <a:p>
            <a:pPr marL="0" indent="0" algn="just">
              <a:buNone/>
            </a:pPr>
            <a:r>
              <a:rPr lang="en-US" sz="2400" dirty="0"/>
              <a:t>Eating Disorder: “You are fat. Keep refusing to eat. They can’t make you eat. At least you have control of what you eat.”</a:t>
            </a:r>
          </a:p>
        </p:txBody>
      </p:sp>
    </p:spTree>
    <p:extLst>
      <p:ext uri="{BB962C8B-B14F-4D97-AF65-F5344CB8AC3E}">
        <p14:creationId xmlns:p14="http://schemas.microsoft.com/office/powerpoint/2010/main" val="28934538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5F6BF9A-085E-BE05-5A02-50895111E8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4518"/>
          <a:stretch>
            <a:fillRect/>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A0D208F-27E7-DF9D-FFC5-48F8D68C6C57}"/>
              </a:ext>
            </a:extLst>
          </p:cNvPr>
          <p:cNvSpPr>
            <a:spLocks noGrp="1"/>
          </p:cNvSpPr>
          <p:nvPr>
            <p:ph type="title"/>
          </p:nvPr>
        </p:nvSpPr>
        <p:spPr>
          <a:xfrm>
            <a:off x="0" y="90478"/>
            <a:ext cx="9143979" cy="667434"/>
          </a:xfrm>
        </p:spPr>
        <p:txBody>
          <a:bodyPr anchor="ctr">
            <a:normAutofit/>
          </a:bodyPr>
          <a:lstStyle/>
          <a:p>
            <a:r>
              <a:rPr lang="en-US" sz="3100" dirty="0">
                <a:solidFill>
                  <a:schemeClr val="bg1"/>
                </a:solidFill>
              </a:rPr>
              <a:t>There Is Also a Positive Voice</a:t>
            </a:r>
          </a:p>
        </p:txBody>
      </p:sp>
      <p:sp>
        <p:nvSpPr>
          <p:cNvPr id="3" name="Content Placeholder 2">
            <a:extLst>
              <a:ext uri="{FF2B5EF4-FFF2-40B4-BE49-F238E27FC236}">
                <a16:creationId xmlns:a16="http://schemas.microsoft.com/office/drawing/2014/main" id="{B2BBCAE3-3B24-1B8C-B9E7-68F10F0DC29A}"/>
              </a:ext>
            </a:extLst>
          </p:cNvPr>
          <p:cNvSpPr>
            <a:spLocks noGrp="1"/>
          </p:cNvSpPr>
          <p:nvPr>
            <p:ph idx="1"/>
          </p:nvPr>
        </p:nvSpPr>
        <p:spPr>
          <a:xfrm>
            <a:off x="654269" y="3752850"/>
            <a:ext cx="8127777" cy="2452687"/>
          </a:xfrm>
        </p:spPr>
        <p:txBody>
          <a:bodyPr anchor="ctr">
            <a:normAutofit/>
          </a:bodyPr>
          <a:lstStyle/>
          <a:p>
            <a:pPr marL="0" indent="0">
              <a:buNone/>
            </a:pPr>
            <a:r>
              <a:rPr lang="en-US" sz="1600" dirty="0"/>
              <a:t>In the script there is also a positive voice that encourages the client to stay on track. ART calls this “The Support Self.” </a:t>
            </a:r>
          </a:p>
          <a:p>
            <a:pPr marL="0" indent="0">
              <a:buNone/>
            </a:pPr>
            <a:r>
              <a:rPr lang="en-US" sz="1600" dirty="0"/>
              <a:t>For example, it can be pictured as an angel or anything else they want.</a:t>
            </a:r>
          </a:p>
          <a:p>
            <a:pPr marL="0" indent="0">
              <a:buNone/>
            </a:pPr>
            <a:r>
              <a:rPr lang="en-US" sz="1600" b="1" dirty="0"/>
              <a:t>The client gets to choose the voices and images of both the Little Liar and Support Self.</a:t>
            </a:r>
          </a:p>
          <a:p>
            <a:pPr marL="0" indent="0">
              <a:buNone/>
            </a:pPr>
            <a:endParaRPr lang="en-US" sz="1600" dirty="0"/>
          </a:p>
        </p:txBody>
      </p:sp>
    </p:spTree>
    <p:extLst>
      <p:ext uri="{BB962C8B-B14F-4D97-AF65-F5344CB8AC3E}">
        <p14:creationId xmlns:p14="http://schemas.microsoft.com/office/powerpoint/2010/main" val="39536647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45810"/>
            <a:ext cx="3840421" cy="1325563"/>
          </a:xfrm>
        </p:spPr>
        <p:txBody>
          <a:bodyPr>
            <a:normAutofit/>
          </a:bodyPr>
          <a:lstStyle/>
          <a:p>
            <a:pPr>
              <a:lnSpc>
                <a:spcPct val="90000"/>
              </a:lnSpc>
            </a:pPr>
            <a:r>
              <a:rPr lang="en-US" sz="3700" dirty="0"/>
              <a:t>Externalization</a:t>
            </a:r>
          </a:p>
        </p:txBody>
      </p:sp>
      <p:sp>
        <p:nvSpPr>
          <p:cNvPr id="3" name="Content Placeholder 2"/>
          <p:cNvSpPr>
            <a:spLocks noGrp="1"/>
          </p:cNvSpPr>
          <p:nvPr>
            <p:ph idx="1"/>
          </p:nvPr>
        </p:nvSpPr>
        <p:spPr>
          <a:xfrm>
            <a:off x="628650" y="1671373"/>
            <a:ext cx="3819146" cy="4424627"/>
          </a:xfrm>
        </p:spPr>
        <p:txBody>
          <a:bodyPr>
            <a:normAutofit fontScale="92500" lnSpcReduction="10000"/>
          </a:bodyPr>
          <a:lstStyle/>
          <a:p>
            <a:pPr marL="0" indent="0">
              <a:lnSpc>
                <a:spcPct val="90000"/>
              </a:lnSpc>
              <a:buNone/>
            </a:pPr>
            <a:r>
              <a:rPr lang="en-US" sz="2800" dirty="0"/>
              <a:t>Externalizing the problem with Metaphors</a:t>
            </a:r>
          </a:p>
          <a:p>
            <a:pPr marL="0" indent="0">
              <a:lnSpc>
                <a:spcPct val="90000"/>
              </a:lnSpc>
              <a:buNone/>
            </a:pPr>
            <a:r>
              <a:rPr lang="en-US" sz="2800" dirty="0"/>
              <a:t>Example of “The Little Liar”</a:t>
            </a:r>
          </a:p>
          <a:p>
            <a:pPr marL="0" indent="0">
              <a:lnSpc>
                <a:spcPct val="90000"/>
              </a:lnSpc>
              <a:buNone/>
            </a:pPr>
            <a:endParaRPr lang="en-US" sz="2800" dirty="0"/>
          </a:p>
          <a:p>
            <a:pPr marL="0" indent="0">
              <a:lnSpc>
                <a:spcPct val="90000"/>
              </a:lnSpc>
              <a:buNone/>
            </a:pPr>
            <a:r>
              <a:rPr lang="en-US" sz="2800" dirty="0"/>
              <a:t>Here is an example with the result on the next slide</a:t>
            </a:r>
          </a:p>
          <a:p>
            <a:pPr marL="0" indent="0">
              <a:lnSpc>
                <a:spcPct val="90000"/>
              </a:lnSpc>
              <a:buNone/>
            </a:pPr>
            <a:r>
              <a:rPr lang="en-US" sz="2200" dirty="0"/>
              <a:t>						</a:t>
            </a:r>
          </a:p>
          <a:p>
            <a:pPr marL="0" indent="0">
              <a:lnSpc>
                <a:spcPct val="90000"/>
              </a:lnSpc>
              <a:buNone/>
            </a:pPr>
            <a:r>
              <a:rPr lang="en-US" sz="2800" dirty="0"/>
              <a:t>Client’s OCD – “Check the car oil every hour.”</a:t>
            </a:r>
          </a:p>
          <a:p>
            <a:pPr marL="0" indent="0">
              <a:lnSpc>
                <a:spcPct val="90000"/>
              </a:lnSpc>
              <a:buNone/>
            </a:pPr>
            <a:r>
              <a:rPr lang="en-US" sz="2800" dirty="0"/>
              <a:t>Devil vs. Angel</a:t>
            </a:r>
          </a:p>
        </p:txBody>
      </p:sp>
      <p:sp>
        <p:nvSpPr>
          <p:cNvPr id="138" name="Oval 1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5426" y="1364732"/>
            <a:ext cx="710616"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554" r="24721" b="3"/>
          <a:stretch/>
        </p:blipFill>
        <p:spPr bwMode="auto">
          <a:xfrm>
            <a:off x="5925944" y="2727729"/>
            <a:ext cx="3218056"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0" name="Arc 1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4022954" y="-170491"/>
            <a:ext cx="4021193" cy="301589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0127" r="26125" b="-1"/>
          <a:stretch/>
        </p:blipFill>
        <p:spPr bwMode="auto">
          <a:xfrm>
            <a:off x="4696205" y="1"/>
            <a:ext cx="2639484"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6062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45810"/>
            <a:ext cx="3840421" cy="1325563"/>
          </a:xfrm>
        </p:spPr>
        <p:txBody>
          <a:bodyPr>
            <a:normAutofit/>
          </a:bodyPr>
          <a:lstStyle/>
          <a:p>
            <a:pPr>
              <a:lnSpc>
                <a:spcPct val="90000"/>
              </a:lnSpc>
            </a:pPr>
            <a:r>
              <a:rPr lang="en-US" sz="3700" dirty="0"/>
              <a:t>Externalization</a:t>
            </a:r>
            <a:br>
              <a:rPr lang="en-US" sz="3700" dirty="0"/>
            </a:br>
            <a:r>
              <a:rPr lang="en-US" sz="3700" dirty="0"/>
              <a:t>Example Result</a:t>
            </a:r>
          </a:p>
        </p:txBody>
      </p:sp>
      <p:sp>
        <p:nvSpPr>
          <p:cNvPr id="3" name="Content Placeholder 2"/>
          <p:cNvSpPr>
            <a:spLocks noGrp="1"/>
          </p:cNvSpPr>
          <p:nvPr>
            <p:ph idx="1"/>
          </p:nvPr>
        </p:nvSpPr>
        <p:spPr>
          <a:xfrm>
            <a:off x="628650" y="1524000"/>
            <a:ext cx="3943350" cy="4343401"/>
          </a:xfrm>
        </p:spPr>
        <p:txBody>
          <a:bodyPr>
            <a:normAutofit fontScale="92500"/>
          </a:bodyPr>
          <a:lstStyle/>
          <a:p>
            <a:pPr marL="0" indent="0">
              <a:lnSpc>
                <a:spcPct val="90000"/>
              </a:lnSpc>
              <a:buNone/>
            </a:pPr>
            <a:endParaRPr lang="en-US" sz="2200" dirty="0"/>
          </a:p>
          <a:p>
            <a:pPr marL="0" indent="0">
              <a:lnSpc>
                <a:spcPct val="90000"/>
              </a:lnSpc>
              <a:buNone/>
            </a:pPr>
            <a:r>
              <a:rPr lang="en-US" sz="2600" dirty="0"/>
              <a:t>The client finished a set of eye movements and said, </a:t>
            </a:r>
          </a:p>
          <a:p>
            <a:pPr marL="0" indent="0">
              <a:lnSpc>
                <a:spcPct val="90000"/>
              </a:lnSpc>
              <a:buNone/>
            </a:pPr>
            <a:r>
              <a:rPr lang="en-US" sz="2600" dirty="0"/>
              <a:t>“The devil said, check the oil, the angel said, no you don’t.” </a:t>
            </a:r>
          </a:p>
          <a:p>
            <a:pPr marL="0" indent="0">
              <a:lnSpc>
                <a:spcPct val="90000"/>
              </a:lnSpc>
              <a:buNone/>
            </a:pPr>
            <a:endParaRPr lang="en-US" sz="2600" dirty="0"/>
          </a:p>
          <a:p>
            <a:pPr marL="0" indent="0">
              <a:lnSpc>
                <a:spcPct val="90000"/>
              </a:lnSpc>
              <a:buNone/>
            </a:pPr>
            <a:r>
              <a:rPr lang="en-US" sz="2600" dirty="0"/>
              <a:t>“So, I let them argue it out while I went into the kitchen and made a peanut butter &amp; jelly sandwich.”			</a:t>
            </a:r>
            <a:r>
              <a:rPr lang="en-US" sz="2200" dirty="0"/>
              <a:t>			</a:t>
            </a:r>
          </a:p>
          <a:p>
            <a:pPr marL="0" indent="0">
              <a:lnSpc>
                <a:spcPct val="90000"/>
              </a:lnSpc>
              <a:buNone/>
            </a:pPr>
            <a:endParaRPr lang="en-US" sz="2200" dirty="0"/>
          </a:p>
          <a:p>
            <a:pPr marL="0" indent="0">
              <a:lnSpc>
                <a:spcPct val="90000"/>
              </a:lnSpc>
              <a:buNone/>
            </a:pPr>
            <a:endParaRPr lang="en-US" sz="2200" dirty="0"/>
          </a:p>
        </p:txBody>
      </p:sp>
      <p:sp>
        <p:nvSpPr>
          <p:cNvPr id="138" name="Oval 1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5426" y="1364732"/>
            <a:ext cx="710616"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554" r="24721" b="3"/>
          <a:stretch/>
        </p:blipFill>
        <p:spPr bwMode="auto">
          <a:xfrm>
            <a:off x="5925944" y="2727729"/>
            <a:ext cx="3218056"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0" name="Arc 1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4022954" y="-170491"/>
            <a:ext cx="4021193" cy="301589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0127" r="26125" b="-1"/>
          <a:stretch/>
        </p:blipFill>
        <p:spPr bwMode="auto">
          <a:xfrm>
            <a:off x="4686875" y="12441"/>
            <a:ext cx="2639484"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18776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4" name="Rectangle 136">
            <a:extLst>
              <a:ext uri="{FF2B5EF4-FFF2-40B4-BE49-F238E27FC236}">
                <a16:creationId xmlns:a16="http://schemas.microsoft.com/office/drawing/2014/main" id="{129F4FEF-3F4E-4042-8E6D-C24E201FB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4542" y="338959"/>
            <a:ext cx="3829050" cy="1821524"/>
          </a:xfrm>
        </p:spPr>
        <p:txBody>
          <a:bodyPr anchor="b">
            <a:normAutofit/>
          </a:bodyPr>
          <a:lstStyle/>
          <a:p>
            <a:r>
              <a:rPr lang="en-US" dirty="0"/>
              <a:t>Making New Connections</a:t>
            </a:r>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8454" r="-3" b="-3"/>
          <a:stretch/>
        </p:blipFill>
        <p:spPr bwMode="auto">
          <a:xfrm>
            <a:off x="20" y="10"/>
            <a:ext cx="4578832" cy="4191736"/>
          </a:xfrm>
          <a:custGeom>
            <a:avLst/>
            <a:gdLst/>
            <a:ahLst/>
            <a:cxnLst/>
            <a:rect l="l" t="t" r="r" b="b"/>
            <a:pathLst>
              <a:path w="6105136" h="4191746">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007468" y="4190779"/>
                  <a:pt x="1790648" y="4201115"/>
                  <a:pt x="1535079" y="4190306"/>
                </a:cubicBez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0951" r="1" b="1"/>
          <a:stretch/>
        </p:blipFill>
        <p:spPr bwMode="auto">
          <a:xfrm>
            <a:off x="346815" y="4304418"/>
            <a:ext cx="4060587" cy="2553582"/>
          </a:xfrm>
          <a:custGeom>
            <a:avLst/>
            <a:gdLst/>
            <a:ahLst/>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736600" y="2556647"/>
            <a:ext cx="3829050" cy="3052757"/>
          </a:xfrm>
        </p:spPr>
        <p:txBody>
          <a:bodyPr>
            <a:normAutofit/>
          </a:bodyPr>
          <a:lstStyle/>
          <a:p>
            <a:pPr marL="0" indent="0" algn="just">
              <a:buNone/>
            </a:pPr>
            <a:r>
              <a:rPr lang="en-US" sz="2000" dirty="0"/>
              <a:t>Make suggestions to “plug” clients into something positive. For a child who is afraid of the dark, for example, you might use a set of eye movements to have them make positive connections to the dark such as blowing out birthday candles, fireworks or whatever positive connections they choose. </a:t>
            </a:r>
          </a:p>
        </p:txBody>
      </p:sp>
    </p:spTree>
    <p:extLst>
      <p:ext uri="{BB962C8B-B14F-4D97-AF65-F5344CB8AC3E}">
        <p14:creationId xmlns:p14="http://schemas.microsoft.com/office/powerpoint/2010/main" val="23063614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81904" y="638089"/>
            <a:ext cx="3472356" cy="1476801"/>
          </a:xfrm>
        </p:spPr>
        <p:txBody>
          <a:bodyPr anchor="b">
            <a:normAutofit/>
          </a:bodyPr>
          <a:lstStyle/>
          <a:p>
            <a:pPr>
              <a:lnSpc>
                <a:spcPct val="90000"/>
              </a:lnSpc>
            </a:pPr>
            <a:r>
              <a:rPr lang="en-US" sz="4700" dirty="0"/>
              <a:t>Doors to Explore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3202" y="1381887"/>
            <a:ext cx="4094226" cy="409422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7"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4346" y="2372868"/>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 name="csX0" fmla="*/ 0 w 2441321"/>
              <a:gd name="csY0" fmla="*/ 0 h 18288"/>
              <a:gd name="csX1" fmla="*/ 585917 w 2441321"/>
              <a:gd name="csY1" fmla="*/ 0 h 18288"/>
              <a:gd name="csX2" fmla="*/ 1123008 w 2441321"/>
              <a:gd name="csY2" fmla="*/ 0 h 18288"/>
              <a:gd name="csX3" fmla="*/ 1782164 w 2441321"/>
              <a:gd name="csY3" fmla="*/ 0 h 18288"/>
              <a:gd name="csX4" fmla="*/ 2441321 w 2441321"/>
              <a:gd name="csY4" fmla="*/ 0 h 18288"/>
              <a:gd name="csX5" fmla="*/ 2441321 w 2441321"/>
              <a:gd name="csY5" fmla="*/ 18288 h 18288"/>
              <a:gd name="csX6" fmla="*/ 1879817 w 2441321"/>
              <a:gd name="csY6" fmla="*/ 18288 h 18288"/>
              <a:gd name="csX7" fmla="*/ 1318313 w 2441321"/>
              <a:gd name="csY7" fmla="*/ 18288 h 18288"/>
              <a:gd name="csX8" fmla="*/ 659157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054346" y="2664886"/>
            <a:ext cx="3614166" cy="3550789"/>
          </a:xfrm>
        </p:spPr>
        <p:txBody>
          <a:bodyPr anchor="t">
            <a:normAutofit/>
          </a:bodyPr>
          <a:lstStyle/>
          <a:p>
            <a:pPr marL="0" indent="0">
              <a:buNone/>
            </a:pPr>
            <a:r>
              <a:rPr lang="en-US" sz="2400" dirty="0"/>
              <a:t>Addiction: Explore beyond the two doors; one is what happens when you keep your addiction, and one door leads to a life without the addiction.</a:t>
            </a:r>
          </a:p>
          <a:p>
            <a:pPr marL="0" indent="0">
              <a:buNone/>
            </a:pPr>
            <a:endParaRPr lang="en-US" sz="1900" dirty="0"/>
          </a:p>
          <a:p>
            <a:pPr marL="0" indent="0">
              <a:buNone/>
            </a:pPr>
            <a:endParaRPr lang="en-US" sz="1900" dirty="0"/>
          </a:p>
        </p:txBody>
      </p:sp>
    </p:spTree>
    <p:extLst>
      <p:ext uri="{BB962C8B-B14F-4D97-AF65-F5344CB8AC3E}">
        <p14:creationId xmlns:p14="http://schemas.microsoft.com/office/powerpoint/2010/main" val="42685964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CA94BB-C906-4E4B-3424-DD57DD0E42B4}"/>
              </a:ext>
            </a:extLst>
          </p:cNvPr>
          <p:cNvSpPr>
            <a:spLocks noGrp="1"/>
          </p:cNvSpPr>
          <p:nvPr>
            <p:ph type="title"/>
          </p:nvPr>
        </p:nvSpPr>
        <p:spPr>
          <a:xfrm>
            <a:off x="528145" y="502020"/>
            <a:ext cx="4316939" cy="1642970"/>
          </a:xfrm>
        </p:spPr>
        <p:txBody>
          <a:bodyPr anchor="b">
            <a:normAutofit/>
          </a:bodyPr>
          <a:lstStyle/>
          <a:p>
            <a:r>
              <a:rPr lang="en-US" sz="3500" dirty="0"/>
              <a:t>ART Stores For Anything</a:t>
            </a:r>
          </a:p>
        </p:txBody>
      </p:sp>
      <p:sp>
        <p:nvSpPr>
          <p:cNvPr id="3" name="Content Placeholder 2">
            <a:extLst>
              <a:ext uri="{FF2B5EF4-FFF2-40B4-BE49-F238E27FC236}">
                <a16:creationId xmlns:a16="http://schemas.microsoft.com/office/drawing/2014/main" id="{8A60A948-EF9B-8E23-6009-52A60EA829FF}"/>
              </a:ext>
            </a:extLst>
          </p:cNvPr>
          <p:cNvSpPr>
            <a:spLocks noGrp="1"/>
          </p:cNvSpPr>
          <p:nvPr>
            <p:ph idx="1"/>
          </p:nvPr>
        </p:nvSpPr>
        <p:spPr>
          <a:xfrm>
            <a:off x="858692" y="2405894"/>
            <a:ext cx="3986392" cy="3535083"/>
          </a:xfrm>
        </p:spPr>
        <p:txBody>
          <a:bodyPr anchor="t">
            <a:normAutofit fontScale="92500" lnSpcReduction="20000"/>
          </a:bodyPr>
          <a:lstStyle/>
          <a:p>
            <a:pPr marL="0" indent="0">
              <a:buNone/>
            </a:pPr>
            <a:r>
              <a:rPr lang="en-US" sz="3600" dirty="0"/>
              <a:t>A store for:</a:t>
            </a:r>
          </a:p>
          <a:p>
            <a:pPr marL="0" indent="0">
              <a:buNone/>
            </a:pPr>
            <a:r>
              <a:rPr lang="en-US" sz="3600" dirty="0"/>
              <a:t>Confidence</a:t>
            </a:r>
          </a:p>
          <a:p>
            <a:pPr marL="0" indent="0">
              <a:buNone/>
            </a:pPr>
            <a:r>
              <a:rPr lang="en-US" sz="3600" dirty="0"/>
              <a:t>Joy</a:t>
            </a:r>
          </a:p>
          <a:p>
            <a:pPr marL="0" indent="0">
              <a:buNone/>
            </a:pPr>
            <a:r>
              <a:rPr lang="en-US" sz="3600" dirty="0"/>
              <a:t>New parents</a:t>
            </a:r>
          </a:p>
          <a:p>
            <a:pPr marL="0" indent="0">
              <a:buNone/>
            </a:pPr>
            <a:r>
              <a:rPr lang="en-US" sz="3600" dirty="0"/>
              <a:t>Anything the clients wants in their positive ART imagination!</a:t>
            </a:r>
          </a:p>
          <a:p>
            <a:pPr marL="0" indent="0">
              <a:buNone/>
            </a:pPr>
            <a:endParaRPr lang="en-US" sz="1700" dirty="0"/>
          </a:p>
          <a:p>
            <a:pPr marL="0" indent="0">
              <a:buNone/>
            </a:pPr>
            <a:endParaRPr lang="en-US" sz="1700" dirty="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EBA6389D-0CB0-D8A3-CC38-7F5FA4DEEE53}"/>
              </a:ext>
            </a:extLst>
          </p:cNvPr>
          <p:cNvPicPr>
            <a:picLocks noChangeAspect="1"/>
          </p:cNvPicPr>
          <p:nvPr/>
        </p:nvPicPr>
        <p:blipFill>
          <a:blip r:embed="rId2"/>
          <a:stretch>
            <a:fillRect/>
          </a:stretch>
        </p:blipFill>
        <p:spPr>
          <a:xfrm>
            <a:off x="5306975" y="1446290"/>
            <a:ext cx="3127897" cy="3997312"/>
          </a:xfrm>
          <a:prstGeom prst="rect">
            <a:avLst/>
          </a:prstGeom>
        </p:spPr>
      </p:pic>
    </p:spTree>
    <p:extLst>
      <p:ext uri="{BB962C8B-B14F-4D97-AF65-F5344CB8AC3E}">
        <p14:creationId xmlns:p14="http://schemas.microsoft.com/office/powerpoint/2010/main" val="21806872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dirty="0"/>
              <a:t>An ART Store for A: </a:t>
            </a:r>
          </a:p>
        </p:txBody>
      </p:sp>
      <p:sp>
        <p:nvSpPr>
          <p:cNvPr id="15"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 name="csX0" fmla="*/ 0 w 7818120"/>
              <a:gd name="csY0" fmla="*/ 0 h 18288"/>
              <a:gd name="csX1" fmla="*/ 573329 w 7818120"/>
              <a:gd name="csY1" fmla="*/ 0 h 18288"/>
              <a:gd name="csX2" fmla="*/ 990295 w 7818120"/>
              <a:gd name="csY2" fmla="*/ 0 h 18288"/>
              <a:gd name="csX3" fmla="*/ 1394232 w 7818120"/>
              <a:gd name="csY3" fmla="*/ 0 h 18288"/>
              <a:gd name="csX4" fmla="*/ 1798168 w 7818120"/>
              <a:gd name="csY4" fmla="*/ 0 h 18288"/>
              <a:gd name="csX5" fmla="*/ 2371496 w 7818120"/>
              <a:gd name="csY5" fmla="*/ 0 h 18288"/>
              <a:gd name="csX6" fmla="*/ 2944825 w 7818120"/>
              <a:gd name="csY6" fmla="*/ 0 h 18288"/>
              <a:gd name="csX7" fmla="*/ 3752698 w 7818120"/>
              <a:gd name="csY7" fmla="*/ 0 h 18288"/>
              <a:gd name="csX8" fmla="*/ 4247845 w 7818120"/>
              <a:gd name="csY8" fmla="*/ 0 h 18288"/>
              <a:gd name="csX9" fmla="*/ 5055718 w 7818120"/>
              <a:gd name="csY9" fmla="*/ 0 h 18288"/>
              <a:gd name="csX10" fmla="*/ 5863590 w 7818120"/>
              <a:gd name="csY10" fmla="*/ 0 h 18288"/>
              <a:gd name="csX11" fmla="*/ 6515100 w 7818120"/>
              <a:gd name="csY11" fmla="*/ 0 h 18288"/>
              <a:gd name="csX12" fmla="*/ 7818120 w 7818120"/>
              <a:gd name="csY12" fmla="*/ 0 h 18288"/>
              <a:gd name="csX13" fmla="*/ 7818120 w 7818120"/>
              <a:gd name="csY13" fmla="*/ 18288 h 18288"/>
              <a:gd name="csX14" fmla="*/ 7401154 w 7818120"/>
              <a:gd name="csY14" fmla="*/ 18288 h 18288"/>
              <a:gd name="csX15" fmla="*/ 6593281 w 7818120"/>
              <a:gd name="csY15" fmla="*/ 18288 h 18288"/>
              <a:gd name="csX16" fmla="*/ 6098134 w 7818120"/>
              <a:gd name="csY16" fmla="*/ 18288 h 18288"/>
              <a:gd name="csX17" fmla="*/ 5446624 w 7818120"/>
              <a:gd name="csY17" fmla="*/ 18288 h 18288"/>
              <a:gd name="csX18" fmla="*/ 4638751 w 7818120"/>
              <a:gd name="csY18" fmla="*/ 18288 h 18288"/>
              <a:gd name="csX19" fmla="*/ 3987241 w 7818120"/>
              <a:gd name="csY19" fmla="*/ 18288 h 18288"/>
              <a:gd name="csX20" fmla="*/ 3570275 w 7818120"/>
              <a:gd name="csY20" fmla="*/ 18288 h 18288"/>
              <a:gd name="csX21" fmla="*/ 3075127 w 7818120"/>
              <a:gd name="csY21" fmla="*/ 18288 h 18288"/>
              <a:gd name="csX22" fmla="*/ 2267255 w 7818120"/>
              <a:gd name="csY22" fmla="*/ 18288 h 18288"/>
              <a:gd name="csX23" fmla="*/ 1615745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w="7818120" h="18288" stroke="0" extrusionOk="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w="7818120" h="18288" fill="none" stroke="0" extrusionOk="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A66112F-CCFD-4DF8-ADB8-17C1112CDECA}"/>
              </a:ext>
            </a:extLst>
          </p:cNvPr>
          <p:cNvGraphicFramePr>
            <a:graphicFrameLocks noGrp="1"/>
          </p:cNvGraphicFramePr>
          <p:nvPr>
            <p:ph idx="1"/>
            <p:extLst>
              <p:ext uri="{D42A27DB-BD31-4B8C-83A1-F6EECF244321}">
                <p14:modId xmlns:p14="http://schemas.microsoft.com/office/powerpoint/2010/main" val="3880531436"/>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5320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 b="709"/>
          <a:stretch/>
        </p:blipFill>
        <p:spPr bwMode="auto">
          <a:xfrm>
            <a:off x="0" y="-113262"/>
            <a:ext cx="9171076" cy="466692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8" name="Group 77">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2987478"/>
            <a:ext cx="9171095" cy="1828800"/>
            <a:chOff x="-305" y="2987478"/>
            <a:chExt cx="12188952" cy="1828800"/>
          </a:xfrm>
        </p:grpSpPr>
        <p:sp>
          <p:nvSpPr>
            <p:cNvPr id="79" name="Freeform: Shape 78">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82" name="Freeform: Shape 81">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p:cNvSpPr>
            <a:spLocks noGrp="1"/>
          </p:cNvSpPr>
          <p:nvPr>
            <p:ph type="title"/>
          </p:nvPr>
        </p:nvSpPr>
        <p:spPr>
          <a:xfrm>
            <a:off x="304800" y="3881394"/>
            <a:ext cx="3766336" cy="2635104"/>
          </a:xfrm>
        </p:spPr>
        <p:txBody>
          <a:bodyPr>
            <a:normAutofit/>
          </a:bodyPr>
          <a:lstStyle/>
          <a:p>
            <a:r>
              <a:rPr lang="en-US" sz="2800" dirty="0">
                <a:solidFill>
                  <a:schemeClr val="tx2"/>
                </a:solidFill>
              </a:rPr>
              <a:t>An Example of added interventions at the back of your manual:</a:t>
            </a:r>
            <a:br>
              <a:rPr lang="en-US" sz="2800" dirty="0">
                <a:solidFill>
                  <a:schemeClr val="tx2"/>
                </a:solidFill>
              </a:rPr>
            </a:br>
            <a:r>
              <a:rPr lang="en-US" sz="2800" dirty="0">
                <a:solidFill>
                  <a:schemeClr val="tx2"/>
                </a:solidFill>
              </a:rPr>
              <a:t>Challenging core beliefs through Metaphor</a:t>
            </a:r>
          </a:p>
        </p:txBody>
      </p:sp>
      <p:sp>
        <p:nvSpPr>
          <p:cNvPr id="3" name="Content Placeholder 2"/>
          <p:cNvSpPr>
            <a:spLocks noGrp="1"/>
          </p:cNvSpPr>
          <p:nvPr>
            <p:ph idx="1"/>
          </p:nvPr>
        </p:nvSpPr>
        <p:spPr>
          <a:xfrm>
            <a:off x="4191000" y="4143157"/>
            <a:ext cx="4648200" cy="2410043"/>
          </a:xfrm>
        </p:spPr>
        <p:txBody>
          <a:bodyPr anchor="ctr">
            <a:normAutofit fontScale="92500"/>
          </a:bodyPr>
          <a:lstStyle/>
          <a:p>
            <a:pPr marL="0" indent="0">
              <a:lnSpc>
                <a:spcPct val="90000"/>
              </a:lnSpc>
              <a:buNone/>
            </a:pPr>
            <a:r>
              <a:rPr lang="en-US" sz="2400" dirty="0">
                <a:solidFill>
                  <a:schemeClr val="tx2"/>
                </a:solidFill>
              </a:rPr>
              <a:t>The Train to </a:t>
            </a:r>
            <a:r>
              <a:rPr lang="en-US" sz="2400" u="sng" dirty="0">
                <a:solidFill>
                  <a:schemeClr val="tx2"/>
                </a:solidFill>
              </a:rPr>
              <a:t>Perfection</a:t>
            </a:r>
            <a:r>
              <a:rPr lang="en-US" sz="2400" dirty="0">
                <a:solidFill>
                  <a:schemeClr val="tx2"/>
                </a:solidFill>
              </a:rPr>
              <a:t> – Suggest the client board the Train to Perfection. The conductor appears to say the train never goes to perfection. It ends at the beautiful and peaceful  “Good enough is perfect” stop. The client can get out and explore the stop before perfection. </a:t>
            </a:r>
          </a:p>
          <a:p>
            <a:pPr marL="0" indent="0">
              <a:lnSpc>
                <a:spcPct val="90000"/>
              </a:lnSpc>
              <a:buNone/>
            </a:pPr>
            <a:endParaRPr lang="en-US" sz="1400" dirty="0">
              <a:solidFill>
                <a:schemeClr val="tx2"/>
              </a:solidFill>
            </a:endParaRPr>
          </a:p>
        </p:txBody>
      </p:sp>
    </p:spTree>
    <p:extLst>
      <p:ext uri="{BB962C8B-B14F-4D97-AF65-F5344CB8AC3E}">
        <p14:creationId xmlns:p14="http://schemas.microsoft.com/office/powerpoint/2010/main" val="3841903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040C55-8C0F-4DCD-B79A-E00F542A19B0}"/>
              </a:ext>
            </a:extLst>
          </p:cNvPr>
          <p:cNvSpPr>
            <a:spLocks noGrp="1"/>
          </p:cNvSpPr>
          <p:nvPr>
            <p:ph type="title"/>
          </p:nvPr>
        </p:nvSpPr>
        <p:spPr>
          <a:xfrm>
            <a:off x="628650" y="365125"/>
            <a:ext cx="4168866" cy="1325563"/>
          </a:xfrm>
        </p:spPr>
        <p:txBody>
          <a:bodyPr>
            <a:normAutofit/>
          </a:bodyPr>
          <a:lstStyle/>
          <a:p>
            <a:r>
              <a:rPr lang="en-US"/>
              <a:t>And More Scripts</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6D3AAB4-800D-E8C9-6895-B9872C2B42E3}"/>
              </a:ext>
            </a:extLst>
          </p:cNvPr>
          <p:cNvSpPr>
            <a:spLocks noGrp="1"/>
          </p:cNvSpPr>
          <p:nvPr>
            <p:ph idx="1"/>
          </p:nvPr>
        </p:nvSpPr>
        <p:spPr>
          <a:xfrm>
            <a:off x="411670" y="1852716"/>
            <a:ext cx="4807311" cy="4351338"/>
          </a:xfrm>
        </p:spPr>
        <p:txBody>
          <a:bodyPr>
            <a:normAutofit fontScale="92500"/>
          </a:bodyPr>
          <a:lstStyle/>
          <a:p>
            <a:pPr marL="0" indent="0">
              <a:spcBef>
                <a:spcPts val="0"/>
              </a:spcBef>
              <a:buNone/>
            </a:pPr>
            <a:r>
              <a:rPr lang="en-US" dirty="0"/>
              <a:t>Preview: Advanced Training includes scripts for:</a:t>
            </a:r>
          </a:p>
          <a:p>
            <a:pPr marL="0" indent="0">
              <a:buNone/>
            </a:pPr>
            <a:endParaRPr lang="en-US" dirty="0"/>
          </a:p>
          <a:p>
            <a:pPr>
              <a:buFont typeface="Wingdings" panose="05000000000000000000" pitchFamily="2" charset="2"/>
              <a:buChar char="Ø"/>
            </a:pPr>
            <a:r>
              <a:rPr lang="en-US" dirty="0"/>
              <a:t>Performance Enhancement</a:t>
            </a:r>
          </a:p>
          <a:p>
            <a:pPr>
              <a:buFont typeface="Wingdings" panose="05000000000000000000" pitchFamily="2" charset="2"/>
              <a:buChar char="Ø"/>
            </a:pPr>
            <a:r>
              <a:rPr lang="en-US" dirty="0"/>
              <a:t>Performance Enhancement for Reading</a:t>
            </a:r>
          </a:p>
          <a:p>
            <a:pPr>
              <a:buFont typeface="Wingdings" panose="05000000000000000000" pitchFamily="2" charset="2"/>
              <a:buChar char="Ø"/>
            </a:pPr>
            <a:r>
              <a:rPr lang="en-US" dirty="0"/>
              <a:t>Annoyances</a:t>
            </a:r>
          </a:p>
          <a:p>
            <a:pPr>
              <a:buFont typeface="Wingdings" panose="05000000000000000000" pitchFamily="2" charset="2"/>
              <a:buChar char="Ø"/>
            </a:pPr>
            <a:r>
              <a:rPr lang="en-US" dirty="0"/>
              <a:t>ADHD</a:t>
            </a:r>
          </a:p>
          <a:p>
            <a:pPr marL="0" indent="0">
              <a:buNone/>
            </a:pPr>
            <a:endParaRPr lang="en-US" dirty="0"/>
          </a:p>
          <a:p>
            <a:pPr marL="0" indent="0">
              <a:buNone/>
            </a:pPr>
            <a:endParaRPr lang="en-US"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55887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7DE2C605-2516-E6B6-A79A-86DD5716895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0E324CC-9DC5-4D74-3CC2-ABF534308FFD}"/>
              </a:ext>
            </a:extLst>
          </p:cNvPr>
          <p:cNvSpPr>
            <a:spLocks noGrp="1"/>
          </p:cNvSpPr>
          <p:nvPr>
            <p:ph type="body" idx="1"/>
          </p:nvPr>
        </p:nvSpPr>
        <p:spPr/>
        <p:txBody>
          <a:bodyPr>
            <a:normAutofit fontScale="92500" lnSpcReduction="10000"/>
          </a:bodyPr>
          <a:lstStyle/>
          <a:p>
            <a:r>
              <a:rPr lang="en-US" sz="5400" dirty="0">
                <a:solidFill>
                  <a:schemeClr val="tx1"/>
                </a:solidFill>
              </a:rPr>
              <a:t>End of training and what comes next</a:t>
            </a:r>
          </a:p>
        </p:txBody>
      </p:sp>
      <p:sp>
        <p:nvSpPr>
          <p:cNvPr id="2" name="TextBox 1">
            <a:extLst>
              <a:ext uri="{FF2B5EF4-FFF2-40B4-BE49-F238E27FC236}">
                <a16:creationId xmlns:a16="http://schemas.microsoft.com/office/drawing/2014/main" id="{B359EF64-BF09-69B2-A6DF-977C5489BAF3}"/>
              </a:ext>
            </a:extLst>
          </p:cNvPr>
          <p:cNvSpPr txBox="1"/>
          <p:nvPr/>
        </p:nvSpPr>
        <p:spPr>
          <a:xfrm>
            <a:off x="722313" y="4554748"/>
            <a:ext cx="6610140" cy="646331"/>
          </a:xfrm>
          <a:prstGeom prst="rect">
            <a:avLst/>
          </a:prstGeom>
          <a:noFill/>
        </p:spPr>
        <p:txBody>
          <a:bodyPr wrap="square" rtlCol="0">
            <a:spAutoFit/>
          </a:bodyPr>
          <a:lstStyle/>
          <a:p>
            <a:pPr lvl="0" eaLnBrk="0" fontAlgn="base" hangingPunct="0">
              <a:spcBef>
                <a:spcPct val="0"/>
              </a:spcBef>
              <a:spcAft>
                <a:spcPct val="0"/>
              </a:spcAft>
            </a:pPr>
            <a:r>
              <a:rPr lang="en-US" altLang="en-US" dirty="0">
                <a:latin typeface="Verdana" panose="020B0604030504040204" pitchFamily="34" charset="0"/>
              </a:rPr>
              <a:t>The following slides include optional ART resources and are not considered CE-required content</a:t>
            </a:r>
            <a:endParaRPr lang="en-US" altLang="en-US" dirty="0">
              <a:latin typeface="Arial" panose="020B0604020202020204" pitchFamily="34" charset="0"/>
            </a:endParaRPr>
          </a:p>
        </p:txBody>
      </p:sp>
    </p:spTree>
    <p:extLst>
      <p:ext uri="{BB962C8B-B14F-4D97-AF65-F5344CB8AC3E}">
        <p14:creationId xmlns:p14="http://schemas.microsoft.com/office/powerpoint/2010/main" val="4826992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1A887-555B-124F-FC76-12F8948E3E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D0BB31-A2A5-F5EE-736C-03FD83AE5095}"/>
              </a:ext>
            </a:extLst>
          </p:cNvPr>
          <p:cNvSpPr>
            <a:spLocks noGrp="1"/>
          </p:cNvSpPr>
          <p:nvPr>
            <p:ph type="title"/>
          </p:nvPr>
        </p:nvSpPr>
        <p:spPr/>
        <p:txBody>
          <a:bodyPr/>
          <a:lstStyle/>
          <a:p>
            <a:pPr algn="ctr"/>
            <a:r>
              <a:rPr lang="en-US" dirty="0"/>
              <a:t>ART Organizations</a:t>
            </a:r>
          </a:p>
        </p:txBody>
      </p:sp>
      <p:sp>
        <p:nvSpPr>
          <p:cNvPr id="5" name="Text Placeholder 4">
            <a:extLst>
              <a:ext uri="{FF2B5EF4-FFF2-40B4-BE49-F238E27FC236}">
                <a16:creationId xmlns:a16="http://schemas.microsoft.com/office/drawing/2014/main" id="{A522FCB6-17E8-9493-3696-DF0C286682EB}"/>
              </a:ext>
            </a:extLst>
          </p:cNvPr>
          <p:cNvSpPr>
            <a:spLocks noGrp="1"/>
          </p:cNvSpPr>
          <p:nvPr>
            <p:ph type="body" idx="1"/>
          </p:nvPr>
        </p:nvSpPr>
        <p:spPr>
          <a:xfrm>
            <a:off x="223838" y="2137338"/>
            <a:ext cx="4421188" cy="1142999"/>
          </a:xfrm>
        </p:spPr>
        <p:txBody>
          <a:bodyPr>
            <a:noAutofit/>
          </a:bodyPr>
          <a:lstStyle/>
          <a:p>
            <a:r>
              <a:rPr lang="en-US" sz="2800" dirty="0"/>
              <a:t>The Rosenzweig Center for Rapid Recovery (RCRR)</a:t>
            </a:r>
          </a:p>
        </p:txBody>
      </p:sp>
      <p:graphicFrame>
        <p:nvGraphicFramePr>
          <p:cNvPr id="8" name="Content Placeholder 2">
            <a:extLst>
              <a:ext uri="{FF2B5EF4-FFF2-40B4-BE49-F238E27FC236}">
                <a16:creationId xmlns:a16="http://schemas.microsoft.com/office/drawing/2014/main" id="{F5850641-E336-5E50-708C-AEDFD1850C0F}"/>
              </a:ext>
            </a:extLst>
          </p:cNvPr>
          <p:cNvGraphicFramePr>
            <a:graphicFrameLocks noGrp="1"/>
          </p:cNvGraphicFramePr>
          <p:nvPr>
            <p:ph sz="half" idx="2"/>
          </p:nvPr>
        </p:nvGraphicFramePr>
        <p:xfrm>
          <a:off x="457199" y="3166668"/>
          <a:ext cx="4040188" cy="3035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3">
            <a:extLst>
              <a:ext uri="{FF2B5EF4-FFF2-40B4-BE49-F238E27FC236}">
                <a16:creationId xmlns:a16="http://schemas.microsoft.com/office/drawing/2014/main" id="{9A8BFE3A-214E-A337-6EDB-AB9E9F1AAE4E}"/>
              </a:ext>
            </a:extLst>
          </p:cNvPr>
          <p:cNvSpPr>
            <a:spLocks noGrp="1"/>
          </p:cNvSpPr>
          <p:nvPr>
            <p:ph sz="quarter" idx="4"/>
          </p:nvPr>
        </p:nvSpPr>
        <p:spPr>
          <a:xfrm>
            <a:off x="4645026" y="2708838"/>
            <a:ext cx="4220340" cy="3951288"/>
          </a:xfrm>
        </p:spPr>
        <p:txBody>
          <a:bodyPr/>
          <a:lstStyle/>
          <a:p>
            <a:r>
              <a:rPr lang="en-US" sz="2000" dirty="0"/>
              <a:t>You can sign up immediately after training and attend Basic and Advanced consultations</a:t>
            </a:r>
          </a:p>
          <a:p>
            <a:r>
              <a:rPr lang="en-US" sz="2000" dirty="0"/>
              <a:t>Provides Certification for all trainings; Ongoing Consultation calls with Laney and Amy</a:t>
            </a:r>
          </a:p>
          <a:p>
            <a:r>
              <a:rPr lang="en-US" sz="2000" dirty="0"/>
              <a:t>Sign up for a profile on the IS-ART website; Conference Discounts; Peer Support and More!</a:t>
            </a:r>
          </a:p>
          <a:p>
            <a:endParaRPr lang="en-US" sz="1350" dirty="0"/>
          </a:p>
          <a:p>
            <a:endParaRPr lang="en-US" sz="1350" dirty="0"/>
          </a:p>
          <a:p>
            <a:pPr marL="0" indent="0">
              <a:buNone/>
            </a:pPr>
            <a:endParaRPr lang="en-US" sz="1350" dirty="0"/>
          </a:p>
        </p:txBody>
      </p:sp>
      <p:pic>
        <p:nvPicPr>
          <p:cNvPr id="11" name="Picture 10" descr="A close-up of a logo&#10;&#10;AI-generated content may be incorrect.">
            <a:extLst>
              <a:ext uri="{FF2B5EF4-FFF2-40B4-BE49-F238E27FC236}">
                <a16:creationId xmlns:a16="http://schemas.microsoft.com/office/drawing/2014/main" id="{83E33856-1202-1964-4DDE-11C455A527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45026" y="1417153"/>
            <a:ext cx="4220340" cy="975154"/>
          </a:xfrm>
          <a:prstGeom prst="rect">
            <a:avLst/>
          </a:prstGeom>
        </p:spPr>
      </p:pic>
      <p:pic>
        <p:nvPicPr>
          <p:cNvPr id="6" name="Picture 5" descr="A close-up of a logo&#10;&#10;AI-generated content may be incorrect.">
            <a:extLst>
              <a:ext uri="{FF2B5EF4-FFF2-40B4-BE49-F238E27FC236}">
                <a16:creationId xmlns:a16="http://schemas.microsoft.com/office/drawing/2014/main" id="{00E114F0-99AB-EDD7-EA4A-06CB26DF8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3554" y="1347875"/>
            <a:ext cx="2777558" cy="932793"/>
          </a:xfrm>
          <a:prstGeom prst="rect">
            <a:avLst/>
          </a:prstGeom>
        </p:spPr>
      </p:pic>
    </p:spTree>
    <p:extLst>
      <p:ext uri="{BB962C8B-B14F-4D97-AF65-F5344CB8AC3E}">
        <p14:creationId xmlns:p14="http://schemas.microsoft.com/office/powerpoint/2010/main" val="8680213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C38F093-41DC-1651-E309-7634967DF2B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BE59994-42AB-B1B5-EF6A-45363F083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53CD648-A40E-0041-5128-7D8AC295DDD1}"/>
              </a:ext>
            </a:extLst>
          </p:cNvPr>
          <p:cNvSpPr>
            <a:spLocks noGrp="1"/>
          </p:cNvSpPr>
          <p:nvPr>
            <p:ph type="title"/>
          </p:nvPr>
        </p:nvSpPr>
        <p:spPr>
          <a:xfrm>
            <a:off x="628650" y="620742"/>
            <a:ext cx="7886700" cy="1325563"/>
          </a:xfrm>
        </p:spPr>
        <p:txBody>
          <a:bodyPr>
            <a:normAutofit/>
          </a:bodyPr>
          <a:lstStyle/>
          <a:p>
            <a:r>
              <a:rPr lang="en-US" dirty="0">
                <a:solidFill>
                  <a:srgbClr val="FFFFFF"/>
                </a:solidFill>
              </a:rPr>
              <a:t>ART Training and Certifications </a:t>
            </a:r>
          </a:p>
        </p:txBody>
      </p:sp>
      <p:cxnSp>
        <p:nvCxnSpPr>
          <p:cNvPr id="11" name="Straight Connector 10">
            <a:extLst>
              <a:ext uri="{FF2B5EF4-FFF2-40B4-BE49-F238E27FC236}">
                <a16:creationId xmlns:a16="http://schemas.microsoft.com/office/drawing/2014/main" id="{B199850A-6A91-ED94-4152-9B5DAF9A74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F62B2BE-FC5D-AB76-04D0-3F9C8E5C822F}"/>
              </a:ext>
            </a:extLst>
          </p:cNvPr>
          <p:cNvSpPr>
            <a:spLocks noGrp="1"/>
          </p:cNvSpPr>
          <p:nvPr>
            <p:ph sz="half" idx="1"/>
          </p:nvPr>
        </p:nvSpPr>
        <p:spPr>
          <a:xfrm>
            <a:off x="628650" y="2266345"/>
            <a:ext cx="3823335" cy="3910617"/>
          </a:xfrm>
        </p:spPr>
        <p:txBody>
          <a:bodyPr>
            <a:normAutofit fontScale="85000" lnSpcReduction="10000"/>
          </a:bodyPr>
          <a:lstStyle/>
          <a:p>
            <a:pPr>
              <a:spcBef>
                <a:spcPts val="450"/>
              </a:spcBef>
              <a:spcAft>
                <a:spcPts val="450"/>
              </a:spcAft>
              <a:buFont typeface="Wingdings" pitchFamily="2" charset="2"/>
              <a:buChar char="Ø"/>
            </a:pPr>
            <a:r>
              <a:rPr lang="en-US" sz="2100" b="1" dirty="0">
                <a:solidFill>
                  <a:srgbClr val="FFFFFF"/>
                </a:solidFill>
                <a:cs typeface="Times New Roman" panose="02020603050405020304" pitchFamily="18" charset="0"/>
              </a:rPr>
              <a:t>Basic ART Training (3 days):  </a:t>
            </a:r>
            <a:r>
              <a:rPr lang="en-US" sz="2100" dirty="0">
                <a:solidFill>
                  <a:srgbClr val="FFFFFF"/>
                </a:solidFill>
                <a:cs typeface="Times New Roman" panose="02020603050405020304" pitchFamily="18" charset="0"/>
              </a:rPr>
              <a:t>Provides therapists/clinicians with the foundation, knowledge and skills to effectively implement use of ART in clinical practice for trauma and other mental health problems. </a:t>
            </a:r>
            <a:endParaRPr lang="en-US" sz="2100" dirty="0">
              <a:solidFill>
                <a:srgbClr val="FFFFFF"/>
              </a:solidFill>
            </a:endParaRPr>
          </a:p>
        </p:txBody>
      </p:sp>
      <p:sp>
        <p:nvSpPr>
          <p:cNvPr id="4" name="Content Placeholder 3">
            <a:extLst>
              <a:ext uri="{FF2B5EF4-FFF2-40B4-BE49-F238E27FC236}">
                <a16:creationId xmlns:a16="http://schemas.microsoft.com/office/drawing/2014/main" id="{3D50D408-74BD-17AA-4E51-0F05071A420D}"/>
              </a:ext>
            </a:extLst>
          </p:cNvPr>
          <p:cNvSpPr>
            <a:spLocks noGrp="1"/>
          </p:cNvSpPr>
          <p:nvPr>
            <p:ph sz="half" idx="2"/>
          </p:nvPr>
        </p:nvSpPr>
        <p:spPr>
          <a:xfrm>
            <a:off x="4692015" y="2266345"/>
            <a:ext cx="4093319" cy="3910618"/>
          </a:xfrm>
        </p:spPr>
        <p:txBody>
          <a:bodyPr>
            <a:normAutofit fontScale="85000" lnSpcReduction="10000"/>
          </a:bodyPr>
          <a:lstStyle/>
          <a:p>
            <a:pPr>
              <a:spcBef>
                <a:spcPts val="450"/>
              </a:spcBef>
              <a:spcAft>
                <a:spcPts val="450"/>
              </a:spcAft>
              <a:buFont typeface="Wingdings" panose="05000000000000000000" pitchFamily="2" charset="2"/>
              <a:buChar char="Ø"/>
            </a:pPr>
            <a:r>
              <a:rPr lang="en-US" sz="2100" b="1" dirty="0">
                <a:solidFill>
                  <a:srgbClr val="FFFFFF"/>
                </a:solidFill>
                <a:cs typeface="Times New Roman" panose="02020603050405020304" pitchFamily="18" charset="0"/>
              </a:rPr>
              <a:t>Advanced ART Training (3 days):  </a:t>
            </a:r>
            <a:r>
              <a:rPr lang="en-US" sz="2100" dirty="0">
                <a:solidFill>
                  <a:srgbClr val="FFFFFF"/>
                </a:solidFill>
              </a:rPr>
              <a:t>Advanced techniques using metaphors, including how to use a metaphor as a stand-alone intervention, good for resolving issues without a clear precipitating event.</a:t>
            </a:r>
          </a:p>
          <a:p>
            <a:pPr>
              <a:spcBef>
                <a:spcPts val="450"/>
              </a:spcBef>
              <a:spcAft>
                <a:spcPts val="450"/>
              </a:spcAft>
              <a:buFont typeface="Wingdings" panose="05000000000000000000" pitchFamily="2" charset="2"/>
              <a:buChar char="Ø"/>
            </a:pPr>
            <a:r>
              <a:rPr lang="en-US" sz="2400" dirty="0"/>
              <a:t>Prior to registering for Advanced, Basic training and 30 client ART sessions must be completed and the session log will be provided after the training</a:t>
            </a:r>
            <a:endParaRPr lang="en-US" sz="2100" dirty="0">
              <a:solidFill>
                <a:srgbClr val="FFFFFF"/>
              </a:solidFill>
              <a:cs typeface="Times New Roman" panose="02020603050405020304" pitchFamily="18" charset="0"/>
            </a:endParaRPr>
          </a:p>
          <a:p>
            <a:pPr marL="0" indent="0">
              <a:spcBef>
                <a:spcPts val="450"/>
              </a:spcBef>
              <a:spcAft>
                <a:spcPts val="450"/>
              </a:spcAft>
              <a:buNone/>
            </a:pPr>
            <a:r>
              <a:rPr lang="en-US" sz="2100" dirty="0">
                <a:solidFill>
                  <a:srgbClr val="FFFFFF"/>
                </a:solidFill>
                <a:cs typeface="Times New Roman" panose="02020603050405020304" pitchFamily="18" charset="0"/>
              </a:rPr>
              <a:t>Receive additional scripts for ADHD and other issues</a:t>
            </a:r>
            <a:endParaRPr lang="en-US" sz="2100" dirty="0">
              <a:solidFill>
                <a:srgbClr val="FFFFFF"/>
              </a:solidFill>
            </a:endParaRPr>
          </a:p>
        </p:txBody>
      </p:sp>
    </p:spTree>
    <p:extLst>
      <p:ext uri="{BB962C8B-B14F-4D97-AF65-F5344CB8AC3E}">
        <p14:creationId xmlns:p14="http://schemas.microsoft.com/office/powerpoint/2010/main" val="3446680347"/>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26B3AF-A0BD-0A4F-BAC5-087D8717DDF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6837E9-F7D3-90E1-4EE0-FDFF995C9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useBgFill="1">
        <p:nvSpPr>
          <p:cNvPr id="10" name="Rectangle 9">
            <a:extLst>
              <a:ext uri="{FF2B5EF4-FFF2-40B4-BE49-F238E27FC236}">
                <a16:creationId xmlns:a16="http://schemas.microsoft.com/office/drawing/2014/main" id="{776036F6-446B-8FC1-9388-552EB39D4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CF421DF5-1F13-19B8-61CB-F9EEF82BC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72AFD13-B7A0-F884-8DCD-01180808BE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92612F4-39D3-6140-4554-32B05E8E1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Freeform: Shape 17">
            <a:extLst>
              <a:ext uri="{FF2B5EF4-FFF2-40B4-BE49-F238E27FC236}">
                <a16:creationId xmlns:a16="http://schemas.microsoft.com/office/drawing/2014/main" id="{0583E3E9-C317-5386-086A-6866F2E4D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C7B5CC59-AD23-D2CE-583D-72CF193E3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4E96E3B-5421-66C8-B9EE-FCE02255B4A8}"/>
              </a:ext>
            </a:extLst>
          </p:cNvPr>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ART Training Certification</a:t>
            </a:r>
          </a:p>
        </p:txBody>
      </p:sp>
      <p:sp>
        <p:nvSpPr>
          <p:cNvPr id="3" name="Content Placeholder 2">
            <a:extLst>
              <a:ext uri="{FF2B5EF4-FFF2-40B4-BE49-F238E27FC236}">
                <a16:creationId xmlns:a16="http://schemas.microsoft.com/office/drawing/2014/main" id="{10CD6E47-D828-4EA4-12D5-B3BFA82A6920}"/>
              </a:ext>
            </a:extLst>
          </p:cNvPr>
          <p:cNvSpPr>
            <a:spLocks noGrp="1"/>
          </p:cNvSpPr>
          <p:nvPr>
            <p:ph idx="1"/>
          </p:nvPr>
        </p:nvSpPr>
        <p:spPr>
          <a:xfrm>
            <a:off x="3101107" y="649480"/>
            <a:ext cx="5814293" cy="5546047"/>
          </a:xfrm>
        </p:spPr>
        <p:txBody>
          <a:bodyPr anchor="ctr">
            <a:noAutofit/>
          </a:bodyPr>
          <a:lstStyle/>
          <a:p>
            <a:r>
              <a:rPr lang="en-US" sz="2000" b="1" dirty="0"/>
              <a:t>Certificate of Completion:</a:t>
            </a:r>
            <a:r>
              <a:rPr lang="en-US" sz="2000" dirty="0"/>
              <a:t> After all paperwork is completed and submitted</a:t>
            </a:r>
          </a:p>
          <a:p>
            <a:r>
              <a:rPr lang="en-US" sz="2000" b="1" dirty="0"/>
              <a:t>Certification for Basic</a:t>
            </a:r>
          </a:p>
          <a:p>
            <a:pPr lvl="1"/>
            <a:r>
              <a:rPr lang="en-US" sz="2000" dirty="0"/>
              <a:t>Complete 3 day Basic ART Training</a:t>
            </a:r>
          </a:p>
          <a:p>
            <a:pPr lvl="1"/>
            <a:r>
              <a:rPr lang="en-US" sz="2000" dirty="0"/>
              <a:t>Join IS-ART and maintain yearly membership </a:t>
            </a:r>
            <a:r>
              <a:rPr lang="en-US" sz="2000" dirty="0">
                <a:hlinkClick r:id="rId2"/>
              </a:rPr>
              <a:t>www.is-art.org</a:t>
            </a:r>
            <a:r>
              <a:rPr lang="en-US" sz="2000" dirty="0"/>
              <a:t> ($150/year)</a:t>
            </a:r>
          </a:p>
          <a:p>
            <a:pPr lvl="1"/>
            <a:r>
              <a:rPr lang="en-US" sz="2000" dirty="0"/>
              <a:t>Submit log tracking 30 client ART sessions (Include: date of session, client initials, presenting problem, and outcome)</a:t>
            </a:r>
          </a:p>
          <a:p>
            <a:pPr lvl="1"/>
            <a:r>
              <a:rPr lang="en-US" sz="2000" dirty="0"/>
              <a:t>Attend (and participate in) at least 1 IS-ART member group Zoom consultation</a:t>
            </a:r>
          </a:p>
          <a:p>
            <a:pPr lvl="1"/>
            <a:r>
              <a:rPr lang="en-US" sz="2000" dirty="0"/>
              <a:t>Take Basic Certification Test </a:t>
            </a:r>
            <a:r>
              <a:rPr lang="en-US" sz="1800" dirty="0"/>
              <a:t>(through IS-ART)</a:t>
            </a:r>
          </a:p>
          <a:p>
            <a:r>
              <a:rPr lang="en-US" sz="2000" b="1" dirty="0"/>
              <a:t>Certification for all levels:</a:t>
            </a:r>
            <a:r>
              <a:rPr lang="en-US" sz="2000" dirty="0"/>
              <a:t>  After each training, members of IS-ART take an online test</a:t>
            </a:r>
            <a:endParaRPr lang="en-US" sz="2000" b="1" dirty="0"/>
          </a:p>
        </p:txBody>
      </p:sp>
    </p:spTree>
    <p:extLst>
      <p:ext uri="{BB962C8B-B14F-4D97-AF65-F5344CB8AC3E}">
        <p14:creationId xmlns:p14="http://schemas.microsoft.com/office/powerpoint/2010/main" val="30485711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9165</TotalTime>
  <Words>3076</Words>
  <Application>Microsoft Office PowerPoint</Application>
  <PresentationFormat>On-screen Show (4:3)</PresentationFormat>
  <Paragraphs>313</Paragraphs>
  <Slides>58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Meiryo</vt:lpstr>
      <vt:lpstr>Arial</vt:lpstr>
      <vt:lpstr>Calibri</vt:lpstr>
      <vt:lpstr>Times New Roman</vt:lpstr>
      <vt:lpstr>Verdana</vt:lpstr>
      <vt:lpstr>Wingdings</vt:lpstr>
      <vt:lpstr>Office Theme</vt:lpstr>
      <vt:lpstr>ACCELERATED RESOLUTION THERAPY  BASIC ART TRAINING Laney Rosenzweig, Developer  The ART of Rapid Recovery </vt:lpstr>
      <vt:lpstr>DAY ONE</vt:lpstr>
      <vt:lpstr>Introductions </vt:lpstr>
      <vt:lpstr>Accelerated Resolution Therapy (ART)</vt:lpstr>
      <vt:lpstr>Foundations </vt:lpstr>
      <vt:lpstr>Criteria for ART Clients</vt:lpstr>
      <vt:lpstr>ART Basic Protocol</vt:lpstr>
      <vt:lpstr>PowerPoint Presentation</vt:lpstr>
      <vt:lpstr>Voluntary Image Replacement</vt:lpstr>
      <vt:lpstr>Eye Movements (EMs) </vt:lpstr>
      <vt:lpstr>Moving Sensations</vt:lpstr>
      <vt:lpstr>Working with IMAGES</vt:lpstr>
      <vt:lpstr>Creativity</vt:lpstr>
      <vt:lpstr>ART’s IMAGINARY Tools</vt:lpstr>
      <vt:lpstr>Idioms or Proverbs and ART  A group of words that has a metaphorical meaning accepted in common language   </vt:lpstr>
      <vt:lpstr>The Brain Likes Rhymes</vt:lpstr>
      <vt:lpstr>A play on words, fun, quick and effective SOUNDS THE SAME: MEANING IS  and it works surprisingly well</vt:lpstr>
      <vt:lpstr>More Wordplay</vt:lpstr>
      <vt:lpstr>Wordplay Moves Sensations Quickly</vt:lpstr>
      <vt:lpstr>Practicum - Moving Sensations</vt:lpstr>
      <vt:lpstr>Basic Script Review</vt:lpstr>
      <vt:lpstr>DAY TWO</vt:lpstr>
      <vt:lpstr>Components of ART</vt:lpstr>
      <vt:lpstr>Scene Match</vt:lpstr>
      <vt:lpstr>METAPHORS ARE:</vt:lpstr>
      <vt:lpstr>Metaphorical Pictures Trigger Emotions</vt:lpstr>
      <vt:lpstr> METAPHORS The stuff dreams are made of: </vt:lpstr>
      <vt:lpstr>Metaphors Are Dream Language</vt:lpstr>
      <vt:lpstr>What metaphors have you heard your clients say?</vt:lpstr>
      <vt:lpstr>Gestalt Interventions</vt:lpstr>
      <vt:lpstr>Handling  Strong Emotions  or  Intense Crying</vt:lpstr>
      <vt:lpstr>Little Mischievous Little Liar</vt:lpstr>
      <vt:lpstr>Basic ART Practicum</vt:lpstr>
      <vt:lpstr>EMs for Self Use</vt:lpstr>
      <vt:lpstr>DAY THREE</vt:lpstr>
      <vt:lpstr>Ongoing Problems</vt:lpstr>
      <vt:lpstr>Past Trauma Is Often One and Done, But Ongoing Problems May Take Longer</vt:lpstr>
      <vt:lpstr>Introducing  The Typical Day Script  with (or without)  The Mischievous Little Liar </vt:lpstr>
      <vt:lpstr>Ongoing Problems May Take Several More Sessions</vt:lpstr>
      <vt:lpstr>The Typical Day Script Is Very Similar to  the Basic Script but Tailored to Ongoing Problems.</vt:lpstr>
      <vt:lpstr>Externalization</vt:lpstr>
      <vt:lpstr>The Mischievous Little Liar –  How ART Deals with Ongoing Problems </vt:lpstr>
      <vt:lpstr>The Mischievous Little Liar Script</vt:lpstr>
      <vt:lpstr>The Mischievous Little Liar – A Mischievous Voice,  an Ominous Look</vt:lpstr>
      <vt:lpstr>Examples of battles with the Mischievous Little Liar: A Client’s Mind Hears…</vt:lpstr>
      <vt:lpstr>There Is Also a Positive Voice</vt:lpstr>
      <vt:lpstr>Externalization</vt:lpstr>
      <vt:lpstr>Externalization Example Result</vt:lpstr>
      <vt:lpstr>Making New Connections</vt:lpstr>
      <vt:lpstr>Doors to Explore</vt:lpstr>
      <vt:lpstr>ART Stores For Anything</vt:lpstr>
      <vt:lpstr>An ART Store for A: </vt:lpstr>
      <vt:lpstr>An Example of added interventions at the back of your manual: Challenging core beliefs through Metaphor</vt:lpstr>
      <vt:lpstr>And More Scripts</vt:lpstr>
      <vt:lpstr>PowerPoint Presentation</vt:lpstr>
      <vt:lpstr>ART Organizations</vt:lpstr>
      <vt:lpstr>ART Training and Certifications </vt:lpstr>
      <vt:lpstr>ART Training Certification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Conceptualizing ART</dc:title>
  <dc:creator>Laney</dc:creator>
  <cp:lastModifiedBy>Joshua Rosenzweig</cp:lastModifiedBy>
  <cp:revision>628</cp:revision>
  <dcterms:created xsi:type="dcterms:W3CDTF">2006-08-16T00:00:00Z</dcterms:created>
  <dcterms:modified xsi:type="dcterms:W3CDTF">2026-01-13T21:33:27Z</dcterms:modified>
</cp:coreProperties>
</file>